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handoutMasterIdLst>
    <p:handoutMasterId r:id="rId28"/>
  </p:handoutMasterIdLst>
  <p:sldIdLst>
    <p:sldId id="277" r:id="rId2"/>
    <p:sldId id="333" r:id="rId3"/>
    <p:sldId id="386" r:id="rId4"/>
    <p:sldId id="373" r:id="rId5"/>
    <p:sldId id="409" r:id="rId6"/>
    <p:sldId id="504" r:id="rId7"/>
    <p:sldId id="490" r:id="rId8"/>
    <p:sldId id="502" r:id="rId9"/>
    <p:sldId id="503" r:id="rId10"/>
    <p:sldId id="492" r:id="rId11"/>
    <p:sldId id="509" r:id="rId12"/>
    <p:sldId id="411" r:id="rId13"/>
    <p:sldId id="506" r:id="rId14"/>
    <p:sldId id="489" r:id="rId15"/>
    <p:sldId id="501" r:id="rId16"/>
    <p:sldId id="500" r:id="rId17"/>
    <p:sldId id="416" r:id="rId18"/>
    <p:sldId id="499" r:id="rId19"/>
    <p:sldId id="418" r:id="rId20"/>
    <p:sldId id="498" r:id="rId21"/>
    <p:sldId id="497" r:id="rId22"/>
    <p:sldId id="505" r:id="rId23"/>
    <p:sldId id="493" r:id="rId24"/>
    <p:sldId id="494" r:id="rId25"/>
    <p:sldId id="293"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Gilbert Bold Preview5" pitchFamily="50" charset="0"/>
      <p:regular r:id="rId37"/>
    </p:embeddedFont>
    <p:embeddedFont>
      <p:font typeface="Malgun Gothic" panose="020B0503020000020004" pitchFamily="34" charset="-127"/>
      <p:regular r:id="rId38"/>
      <p:bold r:id="rId39"/>
    </p:embeddedFont>
    <p:embeddedFont>
      <p:font typeface="nunito sans"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Work Sans" pitchFamily="2" charset="0"/>
      <p:regular r:id="rId48"/>
      <p:bold r:id="rId49"/>
      <p:italic r:id="rId50"/>
      <p:boldItalic r:id="rId5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B592"/>
    <a:srgbClr val="DE2D3D"/>
    <a:srgbClr val="F17A39"/>
    <a:srgbClr val="FCE7EC"/>
    <a:srgbClr val="D7D200"/>
    <a:srgbClr val="FF6699"/>
    <a:srgbClr val="2245A0"/>
    <a:srgbClr val="FFD644"/>
    <a:srgbClr val="90D9F7"/>
    <a:srgbClr val="47A6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FE5A5-AE5B-47E4-A8F3-A0DCCA926B6F}" v="371" dt="2023-03-31T09:23:37.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60183" autoAdjust="0"/>
  </p:normalViewPr>
  <p:slideViewPr>
    <p:cSldViewPr snapToGrid="0">
      <p:cViewPr>
        <p:scale>
          <a:sx n="75" d="100"/>
          <a:sy n="75" d="100"/>
        </p:scale>
        <p:origin x="878" y="4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ry McLaughlin" userId="032fa174-13d1-4330-8c40-c3e2ea060d0a" providerId="ADAL" clId="{0E8FE5A5-AE5B-47E4-A8F3-A0DCCA926B6F}"/>
    <pc:docChg chg="undo redo custSel addSld delSld modSld sldOrd">
      <pc:chgData name="Rory McLaughlin" userId="032fa174-13d1-4330-8c40-c3e2ea060d0a" providerId="ADAL" clId="{0E8FE5A5-AE5B-47E4-A8F3-A0DCCA926B6F}" dt="2023-03-31T09:47:47.570" v="7021" actId="6549"/>
      <pc:docMkLst>
        <pc:docMk/>
      </pc:docMkLst>
      <pc:sldChg chg="modSp mod">
        <pc:chgData name="Rory McLaughlin" userId="032fa174-13d1-4330-8c40-c3e2ea060d0a" providerId="ADAL" clId="{0E8FE5A5-AE5B-47E4-A8F3-A0DCCA926B6F}" dt="2023-03-21T17:08:51.070" v="53" actId="20577"/>
        <pc:sldMkLst>
          <pc:docMk/>
          <pc:sldMk cId="2765140013" sldId="277"/>
        </pc:sldMkLst>
        <pc:spChg chg="mod">
          <ac:chgData name="Rory McLaughlin" userId="032fa174-13d1-4330-8c40-c3e2ea060d0a" providerId="ADAL" clId="{0E8FE5A5-AE5B-47E4-A8F3-A0DCCA926B6F}" dt="2023-03-21T17:08:51.070" v="53" actId="20577"/>
          <ac:spMkLst>
            <pc:docMk/>
            <pc:sldMk cId="2765140013" sldId="277"/>
            <ac:spMk id="7" creationId="{D4FC8C40-4DEC-4936-AC6B-1AF471E0103A}"/>
          </ac:spMkLst>
        </pc:spChg>
      </pc:sldChg>
      <pc:sldChg chg="modSp mod">
        <pc:chgData name="Rory McLaughlin" userId="032fa174-13d1-4330-8c40-c3e2ea060d0a" providerId="ADAL" clId="{0E8FE5A5-AE5B-47E4-A8F3-A0DCCA926B6F}" dt="2023-03-27T16:41:47.352" v="3353" actId="1038"/>
        <pc:sldMkLst>
          <pc:docMk/>
          <pc:sldMk cId="1907620479" sldId="293"/>
        </pc:sldMkLst>
        <pc:spChg chg="mod">
          <ac:chgData name="Rory McLaughlin" userId="032fa174-13d1-4330-8c40-c3e2ea060d0a" providerId="ADAL" clId="{0E8FE5A5-AE5B-47E4-A8F3-A0DCCA926B6F}" dt="2023-03-27T16:41:47.352" v="3353" actId="1038"/>
          <ac:spMkLst>
            <pc:docMk/>
            <pc:sldMk cId="1907620479" sldId="293"/>
            <ac:spMk id="6" creationId="{1799EF50-DB49-9943-610C-527415F59616}"/>
          </ac:spMkLst>
        </pc:spChg>
        <pc:picChg chg="mod">
          <ac:chgData name="Rory McLaughlin" userId="032fa174-13d1-4330-8c40-c3e2ea060d0a" providerId="ADAL" clId="{0E8FE5A5-AE5B-47E4-A8F3-A0DCCA926B6F}" dt="2023-03-27T16:41:28.975" v="3343" actId="1076"/>
          <ac:picMkLst>
            <pc:docMk/>
            <pc:sldMk cId="1907620479" sldId="293"/>
            <ac:picMk id="2" creationId="{3534F87E-2386-004E-68EC-DF98D87B9D1C}"/>
          </ac:picMkLst>
        </pc:picChg>
        <pc:picChg chg="mod">
          <ac:chgData name="Rory McLaughlin" userId="032fa174-13d1-4330-8c40-c3e2ea060d0a" providerId="ADAL" clId="{0E8FE5A5-AE5B-47E4-A8F3-A0DCCA926B6F}" dt="2023-03-27T16:41:35.882" v="3345" actId="1076"/>
          <ac:picMkLst>
            <pc:docMk/>
            <pc:sldMk cId="1907620479" sldId="293"/>
            <ac:picMk id="3" creationId="{2B2A1D2C-76A5-613C-BBEE-78A8CD49BE4F}"/>
          </ac:picMkLst>
        </pc:picChg>
      </pc:sldChg>
      <pc:sldChg chg="modSp mod modClrScheme chgLayout">
        <pc:chgData name="Rory McLaughlin" userId="032fa174-13d1-4330-8c40-c3e2ea060d0a" providerId="ADAL" clId="{0E8FE5A5-AE5B-47E4-A8F3-A0DCCA926B6F}" dt="2023-03-28T16:04:39.591" v="3494" actId="20577"/>
        <pc:sldMkLst>
          <pc:docMk/>
          <pc:sldMk cId="2249069952" sldId="333"/>
        </pc:sldMkLst>
        <pc:spChg chg="mod">
          <ac:chgData name="Rory McLaughlin" userId="032fa174-13d1-4330-8c40-c3e2ea060d0a" providerId="ADAL" clId="{0E8FE5A5-AE5B-47E4-A8F3-A0DCCA926B6F}" dt="2023-03-28T16:04:39.591" v="3494" actId="20577"/>
          <ac:spMkLst>
            <pc:docMk/>
            <pc:sldMk cId="2249069952" sldId="333"/>
            <ac:spMk id="2" creationId="{29419944-2CA1-546E-BF84-575A69A63F27}"/>
          </ac:spMkLst>
        </pc:spChg>
        <pc:spChg chg="mod">
          <ac:chgData name="Rory McLaughlin" userId="032fa174-13d1-4330-8c40-c3e2ea060d0a" providerId="ADAL" clId="{0E8FE5A5-AE5B-47E4-A8F3-A0DCCA926B6F}" dt="2023-03-28T16:03:50.474" v="3481" actId="20577"/>
          <ac:spMkLst>
            <pc:docMk/>
            <pc:sldMk cId="2249069952" sldId="333"/>
            <ac:spMk id="12" creationId="{4B510910-6133-47F7-935F-E6A24B8C89A7}"/>
          </ac:spMkLst>
        </pc:spChg>
      </pc:sldChg>
      <pc:sldChg chg="addSp delSp modSp mod modNotesTx">
        <pc:chgData name="Rory McLaughlin" userId="032fa174-13d1-4330-8c40-c3e2ea060d0a" providerId="ADAL" clId="{0E8FE5A5-AE5B-47E4-A8F3-A0DCCA926B6F}" dt="2023-03-31T09:29:06.345" v="6721" actId="20577"/>
        <pc:sldMkLst>
          <pc:docMk/>
          <pc:sldMk cId="672662217" sldId="373"/>
        </pc:sldMkLst>
        <pc:spChg chg="mod">
          <ac:chgData name="Rory McLaughlin" userId="032fa174-13d1-4330-8c40-c3e2ea060d0a" providerId="ADAL" clId="{0E8FE5A5-AE5B-47E4-A8F3-A0DCCA926B6F}" dt="2023-03-30T13:02:03.317" v="4779" actId="1076"/>
          <ac:spMkLst>
            <pc:docMk/>
            <pc:sldMk cId="672662217" sldId="373"/>
            <ac:spMk id="26" creationId="{F116F83D-27C6-4777-A7CA-350C3AE0424A}"/>
          </ac:spMkLst>
        </pc:spChg>
        <pc:spChg chg="mod">
          <ac:chgData name="Rory McLaughlin" userId="032fa174-13d1-4330-8c40-c3e2ea060d0a" providerId="ADAL" clId="{0E8FE5A5-AE5B-47E4-A8F3-A0DCCA926B6F}" dt="2023-03-30T13:01:23.205" v="4775" actId="1076"/>
          <ac:spMkLst>
            <pc:docMk/>
            <pc:sldMk cId="672662217" sldId="373"/>
            <ac:spMk id="32" creationId="{87FA74CB-0884-45A3-BD93-0D57CA236983}"/>
          </ac:spMkLst>
        </pc:spChg>
        <pc:picChg chg="add mod">
          <ac:chgData name="Rory McLaughlin" userId="032fa174-13d1-4330-8c40-c3e2ea060d0a" providerId="ADAL" clId="{0E8FE5A5-AE5B-47E4-A8F3-A0DCCA926B6F}" dt="2023-03-24T15:22:03.726" v="504" actId="14861"/>
          <ac:picMkLst>
            <pc:docMk/>
            <pc:sldMk cId="672662217" sldId="373"/>
            <ac:picMk id="2" creationId="{CF71D0BB-618E-0E25-EDCC-FC9605596BA8}"/>
          </ac:picMkLst>
        </pc:picChg>
        <pc:picChg chg="add mod ord">
          <ac:chgData name="Rory McLaughlin" userId="032fa174-13d1-4330-8c40-c3e2ea060d0a" providerId="ADAL" clId="{0E8FE5A5-AE5B-47E4-A8F3-A0DCCA926B6F}" dt="2023-03-30T13:01:46.052" v="4778" actId="14861"/>
          <ac:picMkLst>
            <pc:docMk/>
            <pc:sldMk cId="672662217" sldId="373"/>
            <ac:picMk id="4" creationId="{7044AF3E-E1CF-10AB-00F8-9EF440CE1E4A}"/>
          </ac:picMkLst>
        </pc:picChg>
        <pc:picChg chg="mod">
          <ac:chgData name="Rory McLaughlin" userId="032fa174-13d1-4330-8c40-c3e2ea060d0a" providerId="ADAL" clId="{0E8FE5A5-AE5B-47E4-A8F3-A0DCCA926B6F}" dt="2023-03-30T13:01:10.640" v="4771" actId="1076"/>
          <ac:picMkLst>
            <pc:docMk/>
            <pc:sldMk cId="672662217" sldId="373"/>
            <ac:picMk id="1026" creationId="{C0445BF1-BFC4-3D18-B714-28AE72119326}"/>
          </ac:picMkLst>
        </pc:picChg>
        <pc:picChg chg="del mod">
          <ac:chgData name="Rory McLaughlin" userId="032fa174-13d1-4330-8c40-c3e2ea060d0a" providerId="ADAL" clId="{0E8FE5A5-AE5B-47E4-A8F3-A0DCCA926B6F}" dt="2023-03-30T13:03:25.156" v="4803" actId="478"/>
          <ac:picMkLst>
            <pc:docMk/>
            <pc:sldMk cId="672662217" sldId="373"/>
            <ac:picMk id="1028" creationId="{7FB2B993-E868-B260-663C-9FAF3FBEBA29}"/>
          </ac:picMkLst>
        </pc:picChg>
        <pc:picChg chg="mod">
          <ac:chgData name="Rory McLaughlin" userId="032fa174-13d1-4330-8c40-c3e2ea060d0a" providerId="ADAL" clId="{0E8FE5A5-AE5B-47E4-A8F3-A0DCCA926B6F}" dt="2023-03-30T13:01:25.331" v="4776" actId="1076"/>
          <ac:picMkLst>
            <pc:docMk/>
            <pc:sldMk cId="672662217" sldId="373"/>
            <ac:picMk id="1032" creationId="{0277037B-0DF5-5149-56E4-765D06716BA6}"/>
          </ac:picMkLst>
        </pc:picChg>
        <pc:picChg chg="add mod">
          <ac:chgData name="Rory McLaughlin" userId="032fa174-13d1-4330-8c40-c3e2ea060d0a" providerId="ADAL" clId="{0E8FE5A5-AE5B-47E4-A8F3-A0DCCA926B6F}" dt="2023-03-30T13:03:48.014" v="4812" actId="167"/>
          <ac:picMkLst>
            <pc:docMk/>
            <pc:sldMk cId="672662217" sldId="373"/>
            <ac:picMk id="2050" creationId="{9C86B7F7-D7B7-AEB8-7CB4-9DA36C1EA363}"/>
          </ac:picMkLst>
        </pc:picChg>
      </pc:sldChg>
      <pc:sldChg chg="addSp delSp modSp mod modNotesTx">
        <pc:chgData name="Rory McLaughlin" userId="032fa174-13d1-4330-8c40-c3e2ea060d0a" providerId="ADAL" clId="{0E8FE5A5-AE5B-47E4-A8F3-A0DCCA926B6F}" dt="2023-03-31T09:26:52.432" v="6604"/>
        <pc:sldMkLst>
          <pc:docMk/>
          <pc:sldMk cId="663499259" sldId="386"/>
        </pc:sldMkLst>
        <pc:spChg chg="add del mod">
          <ac:chgData name="Rory McLaughlin" userId="032fa174-13d1-4330-8c40-c3e2ea060d0a" providerId="ADAL" clId="{0E8FE5A5-AE5B-47E4-A8F3-A0DCCA926B6F}" dt="2023-03-31T09:23:38.058" v="6601" actId="478"/>
          <ac:spMkLst>
            <pc:docMk/>
            <pc:sldMk cId="663499259" sldId="386"/>
            <ac:spMk id="3" creationId="{8A779E55-049C-4841-CEE9-4BD9411DE496}"/>
          </ac:spMkLst>
        </pc:spChg>
        <pc:spChg chg="mod">
          <ac:chgData name="Rory McLaughlin" userId="032fa174-13d1-4330-8c40-c3e2ea060d0a" providerId="ADAL" clId="{0E8FE5A5-AE5B-47E4-A8F3-A0DCCA926B6F}" dt="2023-03-27T11:06:34.849" v="1534" actId="1076"/>
          <ac:spMkLst>
            <pc:docMk/>
            <pc:sldMk cId="663499259" sldId="386"/>
            <ac:spMk id="15" creationId="{8D7038DB-DB6C-4089-A2A1-603B8DF0A94C}"/>
          </ac:spMkLst>
        </pc:spChg>
      </pc:sldChg>
      <pc:sldChg chg="modNotesTx">
        <pc:chgData name="Rory McLaughlin" userId="032fa174-13d1-4330-8c40-c3e2ea060d0a" providerId="ADAL" clId="{0E8FE5A5-AE5B-47E4-A8F3-A0DCCA926B6F}" dt="2023-03-27T15:54:20.744" v="3217" actId="20577"/>
        <pc:sldMkLst>
          <pc:docMk/>
          <pc:sldMk cId="1041246997" sldId="409"/>
        </pc:sldMkLst>
      </pc:sldChg>
      <pc:sldChg chg="addSp delSp modSp mod setBg modNotesTx">
        <pc:chgData name="Rory McLaughlin" userId="032fa174-13d1-4330-8c40-c3e2ea060d0a" providerId="ADAL" clId="{0E8FE5A5-AE5B-47E4-A8F3-A0DCCA926B6F}" dt="2023-03-31T09:29:54.859" v="6722" actId="20577"/>
        <pc:sldMkLst>
          <pc:docMk/>
          <pc:sldMk cId="3166517253" sldId="411"/>
        </pc:sldMkLst>
        <pc:spChg chg="del ord">
          <ac:chgData name="Rory McLaughlin" userId="032fa174-13d1-4330-8c40-c3e2ea060d0a" providerId="ADAL" clId="{0E8FE5A5-AE5B-47E4-A8F3-A0DCCA926B6F}" dt="2023-03-31T08:30:46.849" v="5799" actId="478"/>
          <ac:spMkLst>
            <pc:docMk/>
            <pc:sldMk cId="3166517253" sldId="411"/>
            <ac:spMk id="18" creationId="{129FF59E-D2C6-CF06-2E25-1A93F6F36CE4}"/>
          </ac:spMkLst>
        </pc:spChg>
        <pc:spChg chg="add del">
          <ac:chgData name="Rory McLaughlin" userId="032fa174-13d1-4330-8c40-c3e2ea060d0a" providerId="ADAL" clId="{0E8FE5A5-AE5B-47E4-A8F3-A0DCCA926B6F}" dt="2023-03-31T08:29:49.057" v="5787" actId="26606"/>
          <ac:spMkLst>
            <pc:docMk/>
            <pc:sldMk cId="3166517253" sldId="411"/>
            <ac:spMk id="3081" creationId="{A9F529C3-C941-49FD-8C67-82F134F64BDB}"/>
          </ac:spMkLst>
        </pc:spChg>
        <pc:spChg chg="add del">
          <ac:chgData name="Rory McLaughlin" userId="032fa174-13d1-4330-8c40-c3e2ea060d0a" providerId="ADAL" clId="{0E8FE5A5-AE5B-47E4-A8F3-A0DCCA926B6F}" dt="2023-03-31T08:29:49.057" v="5787" actId="26606"/>
          <ac:spMkLst>
            <pc:docMk/>
            <pc:sldMk cId="3166517253" sldId="411"/>
            <ac:spMk id="3083" creationId="{20586029-32A0-47E5-9AEC-AE3ABA6B94D0}"/>
          </ac:spMkLst>
        </pc:spChg>
        <pc:picChg chg="add del mod">
          <ac:chgData name="Rory McLaughlin" userId="032fa174-13d1-4330-8c40-c3e2ea060d0a" providerId="ADAL" clId="{0E8FE5A5-AE5B-47E4-A8F3-A0DCCA926B6F}" dt="2023-03-31T08:29:51.145" v="5789" actId="478"/>
          <ac:picMkLst>
            <pc:docMk/>
            <pc:sldMk cId="3166517253" sldId="411"/>
            <ac:picMk id="2" creationId="{F46FE3A1-F67C-35A3-31DC-4A8219062C3E}"/>
          </ac:picMkLst>
        </pc:picChg>
        <pc:picChg chg="add del mod">
          <ac:chgData name="Rory McLaughlin" userId="032fa174-13d1-4330-8c40-c3e2ea060d0a" providerId="ADAL" clId="{0E8FE5A5-AE5B-47E4-A8F3-A0DCCA926B6F}" dt="2023-03-31T08:31:38.160" v="5800" actId="21"/>
          <ac:picMkLst>
            <pc:docMk/>
            <pc:sldMk cId="3166517253" sldId="411"/>
            <ac:picMk id="3" creationId="{1B8E53CD-1621-12D1-6BD8-E23D2EC13C52}"/>
          </ac:picMkLst>
        </pc:picChg>
        <pc:picChg chg="add mod">
          <ac:chgData name="Rory McLaughlin" userId="032fa174-13d1-4330-8c40-c3e2ea060d0a" providerId="ADAL" clId="{0E8FE5A5-AE5B-47E4-A8F3-A0DCCA926B6F}" dt="2023-03-31T08:31:44.289" v="5802" actId="14100"/>
          <ac:picMkLst>
            <pc:docMk/>
            <pc:sldMk cId="3166517253" sldId="411"/>
            <ac:picMk id="4" creationId="{8EBFCDF4-06D2-8F9F-B78F-4964B387243E}"/>
          </ac:picMkLst>
        </pc:picChg>
        <pc:picChg chg="del">
          <ac:chgData name="Rory McLaughlin" userId="032fa174-13d1-4330-8c40-c3e2ea060d0a" providerId="ADAL" clId="{0E8FE5A5-AE5B-47E4-A8F3-A0DCCA926B6F}" dt="2023-03-31T08:26:14.841" v="5669" actId="478"/>
          <ac:picMkLst>
            <pc:docMk/>
            <pc:sldMk cId="3166517253" sldId="411"/>
            <ac:picMk id="20" creationId="{5725D429-207F-F3B3-2475-9A5982128A79}"/>
          </ac:picMkLst>
        </pc:picChg>
        <pc:picChg chg="add del">
          <ac:chgData name="Rory McLaughlin" userId="032fa174-13d1-4330-8c40-c3e2ea060d0a" providerId="ADAL" clId="{0E8FE5A5-AE5B-47E4-A8F3-A0DCCA926B6F}" dt="2023-03-31T08:28:43.521" v="5765" actId="478"/>
          <ac:picMkLst>
            <pc:docMk/>
            <pc:sldMk cId="3166517253" sldId="411"/>
            <ac:picMk id="3074" creationId="{F9663C7A-FBA6-C253-9E56-EEAFC6DE5C17}"/>
          </ac:picMkLst>
        </pc:picChg>
        <pc:picChg chg="add del mod ord">
          <ac:chgData name="Rory McLaughlin" userId="032fa174-13d1-4330-8c40-c3e2ea060d0a" providerId="ADAL" clId="{0E8FE5A5-AE5B-47E4-A8F3-A0DCCA926B6F}" dt="2023-03-31T08:29:52.290" v="5790" actId="478"/>
          <ac:picMkLst>
            <pc:docMk/>
            <pc:sldMk cId="3166517253" sldId="411"/>
            <ac:picMk id="3076" creationId="{92FF37D1-284E-C17F-AD14-B372E819A49A}"/>
          </ac:picMkLst>
        </pc:picChg>
        <pc:cxnChg chg="add del">
          <ac:chgData name="Rory McLaughlin" userId="032fa174-13d1-4330-8c40-c3e2ea060d0a" providerId="ADAL" clId="{0E8FE5A5-AE5B-47E4-A8F3-A0DCCA926B6F}" dt="2023-03-31T08:29:49.057" v="5787" actId="26606"/>
          <ac:cxnSpMkLst>
            <pc:docMk/>
            <pc:sldMk cId="3166517253" sldId="411"/>
            <ac:cxnSpMk id="3085" creationId="{8C730EAB-A532-4295-A302-FB4B90DB9F5E}"/>
          </ac:cxnSpMkLst>
        </pc:cxnChg>
      </pc:sldChg>
      <pc:sldChg chg="addSp delSp modSp mod setBg modNotesTx">
        <pc:chgData name="Rory McLaughlin" userId="032fa174-13d1-4330-8c40-c3e2ea060d0a" providerId="ADAL" clId="{0E8FE5A5-AE5B-47E4-A8F3-A0DCCA926B6F}" dt="2023-03-27T16:38:12.739" v="3323" actId="1076"/>
        <pc:sldMkLst>
          <pc:docMk/>
          <pc:sldMk cId="2233344591" sldId="416"/>
        </pc:sldMkLst>
        <pc:spChg chg="mod">
          <ac:chgData name="Rory McLaughlin" userId="032fa174-13d1-4330-8c40-c3e2ea060d0a" providerId="ADAL" clId="{0E8FE5A5-AE5B-47E4-A8F3-A0DCCA926B6F}" dt="2023-03-27T16:37:52.665" v="3320" actId="1076"/>
          <ac:spMkLst>
            <pc:docMk/>
            <pc:sldMk cId="2233344591" sldId="416"/>
            <ac:spMk id="10" creationId="{0EEECC81-7245-4018-9527-32019D9AFFE6}"/>
          </ac:spMkLst>
        </pc:spChg>
        <pc:spChg chg="add del">
          <ac:chgData name="Rory McLaughlin" userId="032fa174-13d1-4330-8c40-c3e2ea060d0a" providerId="ADAL" clId="{0E8FE5A5-AE5B-47E4-A8F3-A0DCCA926B6F}" dt="2023-03-27T16:13:39.163" v="3283" actId="26606"/>
          <ac:spMkLst>
            <pc:docMk/>
            <pc:sldMk cId="2233344591" sldId="416"/>
            <ac:spMk id="15" creationId="{848F64AA-5BE2-4280-BEFA-DC288118FCCE}"/>
          </ac:spMkLst>
        </pc:spChg>
        <pc:picChg chg="add del mod ord">
          <ac:chgData name="Rory McLaughlin" userId="032fa174-13d1-4330-8c40-c3e2ea060d0a" providerId="ADAL" clId="{0E8FE5A5-AE5B-47E4-A8F3-A0DCCA926B6F}" dt="2023-03-27T16:13:39.163" v="3285"/>
          <ac:picMkLst>
            <pc:docMk/>
            <pc:sldMk cId="2233344591" sldId="416"/>
            <ac:picMk id="3" creationId="{55F05736-37F6-A32E-7C1F-04A71FBF6951}"/>
          </ac:picMkLst>
        </pc:picChg>
        <pc:picChg chg="mod">
          <ac:chgData name="Rory McLaughlin" userId="032fa174-13d1-4330-8c40-c3e2ea060d0a" providerId="ADAL" clId="{0E8FE5A5-AE5B-47E4-A8F3-A0DCCA926B6F}" dt="2023-03-27T16:38:12.739" v="3323" actId="1076"/>
          <ac:picMkLst>
            <pc:docMk/>
            <pc:sldMk cId="2233344591" sldId="416"/>
            <ac:picMk id="4" creationId="{DE81F03F-986B-6CDA-0160-08792797D5F3}"/>
          </ac:picMkLst>
        </pc:picChg>
        <pc:picChg chg="add del mod modCrop">
          <ac:chgData name="Rory McLaughlin" userId="032fa174-13d1-4330-8c40-c3e2ea060d0a" providerId="ADAL" clId="{0E8FE5A5-AE5B-47E4-A8F3-A0DCCA926B6F}" dt="2023-03-27T16:36:37.867" v="3306" actId="478"/>
          <ac:picMkLst>
            <pc:docMk/>
            <pc:sldMk cId="2233344591" sldId="416"/>
            <ac:picMk id="6" creationId="{9112FA25-8755-8E39-2FED-E94C500DE392}"/>
          </ac:picMkLst>
        </pc:picChg>
        <pc:picChg chg="mod">
          <ac:chgData name="Rory McLaughlin" userId="032fa174-13d1-4330-8c40-c3e2ea060d0a" providerId="ADAL" clId="{0E8FE5A5-AE5B-47E4-A8F3-A0DCCA926B6F}" dt="2023-03-27T16:13:39.163" v="3283" actId="26606"/>
          <ac:picMkLst>
            <pc:docMk/>
            <pc:sldMk cId="2233344591" sldId="416"/>
            <ac:picMk id="8" creationId="{9AC88D54-1D2B-4101-A575-28D984CBE7BA}"/>
          </ac:picMkLst>
        </pc:picChg>
        <pc:picChg chg="ord">
          <ac:chgData name="Rory McLaughlin" userId="032fa174-13d1-4330-8c40-c3e2ea060d0a" providerId="ADAL" clId="{0E8FE5A5-AE5B-47E4-A8F3-A0DCCA926B6F}" dt="2023-03-27T16:13:39.163" v="3283" actId="26606"/>
          <ac:picMkLst>
            <pc:docMk/>
            <pc:sldMk cId="2233344591" sldId="416"/>
            <ac:picMk id="9" creationId="{6AC6E6B2-0564-48F5-90B2-38AB5C894E07}"/>
          </ac:picMkLst>
        </pc:picChg>
        <pc:picChg chg="add mod">
          <ac:chgData name="Rory McLaughlin" userId="032fa174-13d1-4330-8c40-c3e2ea060d0a" providerId="ADAL" clId="{0E8FE5A5-AE5B-47E4-A8F3-A0DCCA926B6F}" dt="2023-03-27T16:37:55.127" v="3321" actId="1076"/>
          <ac:picMkLst>
            <pc:docMk/>
            <pc:sldMk cId="2233344591" sldId="416"/>
            <ac:picMk id="11" creationId="{5F17A61E-EC3C-23C2-D2D2-FC64B61F4BA7}"/>
          </ac:picMkLst>
        </pc:picChg>
      </pc:sldChg>
      <pc:sldChg chg="modNotesTx">
        <pc:chgData name="Rory McLaughlin" userId="032fa174-13d1-4330-8c40-c3e2ea060d0a" providerId="ADAL" clId="{0E8FE5A5-AE5B-47E4-A8F3-A0DCCA926B6F}" dt="2023-03-31T09:37:06.664" v="7019" actId="20577"/>
        <pc:sldMkLst>
          <pc:docMk/>
          <pc:sldMk cId="1942432197" sldId="489"/>
        </pc:sldMkLst>
      </pc:sldChg>
      <pc:sldChg chg="modSp mod">
        <pc:chgData name="Rory McLaughlin" userId="032fa174-13d1-4330-8c40-c3e2ea060d0a" providerId="ADAL" clId="{0E8FE5A5-AE5B-47E4-A8F3-A0DCCA926B6F}" dt="2023-03-27T16:39:27.522" v="3331" actId="14861"/>
        <pc:sldMkLst>
          <pc:docMk/>
          <pc:sldMk cId="2368073553" sldId="490"/>
        </pc:sldMkLst>
        <pc:spChg chg="mod">
          <ac:chgData name="Rory McLaughlin" userId="032fa174-13d1-4330-8c40-c3e2ea060d0a" providerId="ADAL" clId="{0E8FE5A5-AE5B-47E4-A8F3-A0DCCA926B6F}" dt="2023-03-27T16:39:27.522" v="3331" actId="14861"/>
          <ac:spMkLst>
            <pc:docMk/>
            <pc:sldMk cId="2368073553" sldId="490"/>
            <ac:spMk id="15" creationId="{558EF689-CD43-A5AF-3105-2261D3DBFC1A}"/>
          </ac:spMkLst>
        </pc:spChg>
        <pc:spChg chg="mod">
          <ac:chgData name="Rory McLaughlin" userId="032fa174-13d1-4330-8c40-c3e2ea060d0a" providerId="ADAL" clId="{0E8FE5A5-AE5B-47E4-A8F3-A0DCCA926B6F}" dt="2023-03-27T16:39:27.522" v="3331" actId="14861"/>
          <ac:spMkLst>
            <pc:docMk/>
            <pc:sldMk cId="2368073553" sldId="490"/>
            <ac:spMk id="16" creationId="{4778F11F-7F53-1B87-79BF-542C1E85CAD3}"/>
          </ac:spMkLst>
        </pc:spChg>
        <pc:spChg chg="mod">
          <ac:chgData name="Rory McLaughlin" userId="032fa174-13d1-4330-8c40-c3e2ea060d0a" providerId="ADAL" clId="{0E8FE5A5-AE5B-47E4-A8F3-A0DCCA926B6F}" dt="2023-03-27T16:39:27.522" v="3331" actId="14861"/>
          <ac:spMkLst>
            <pc:docMk/>
            <pc:sldMk cId="2368073553" sldId="490"/>
            <ac:spMk id="17" creationId="{148F3D4B-A890-DCFF-76E3-C9244E611D27}"/>
          </ac:spMkLst>
        </pc:spChg>
        <pc:spChg chg="mod">
          <ac:chgData name="Rory McLaughlin" userId="032fa174-13d1-4330-8c40-c3e2ea060d0a" providerId="ADAL" clId="{0E8FE5A5-AE5B-47E4-A8F3-A0DCCA926B6F}" dt="2023-03-27T16:39:27.522" v="3331" actId="14861"/>
          <ac:spMkLst>
            <pc:docMk/>
            <pc:sldMk cId="2368073553" sldId="490"/>
            <ac:spMk id="18" creationId="{1B74105D-3BE4-5C2C-BB9E-23EC0DAF279F}"/>
          </ac:spMkLst>
        </pc:spChg>
        <pc:spChg chg="mod">
          <ac:chgData name="Rory McLaughlin" userId="032fa174-13d1-4330-8c40-c3e2ea060d0a" providerId="ADAL" clId="{0E8FE5A5-AE5B-47E4-A8F3-A0DCCA926B6F}" dt="2023-03-27T16:39:27.522" v="3331" actId="14861"/>
          <ac:spMkLst>
            <pc:docMk/>
            <pc:sldMk cId="2368073553" sldId="490"/>
            <ac:spMk id="19" creationId="{1C68578F-95BC-4498-074B-3EB5206911D5}"/>
          </ac:spMkLst>
        </pc:spChg>
        <pc:spChg chg="mod">
          <ac:chgData name="Rory McLaughlin" userId="032fa174-13d1-4330-8c40-c3e2ea060d0a" providerId="ADAL" clId="{0E8FE5A5-AE5B-47E4-A8F3-A0DCCA926B6F}" dt="2023-03-27T16:39:27.522" v="3331" actId="14861"/>
          <ac:spMkLst>
            <pc:docMk/>
            <pc:sldMk cId="2368073553" sldId="490"/>
            <ac:spMk id="20" creationId="{99C070CA-51D8-CF96-4887-24DC1663121E}"/>
          </ac:spMkLst>
        </pc:spChg>
        <pc:spChg chg="mod">
          <ac:chgData name="Rory McLaughlin" userId="032fa174-13d1-4330-8c40-c3e2ea060d0a" providerId="ADAL" clId="{0E8FE5A5-AE5B-47E4-A8F3-A0DCCA926B6F}" dt="2023-03-27T16:39:27.522" v="3331" actId="14861"/>
          <ac:spMkLst>
            <pc:docMk/>
            <pc:sldMk cId="2368073553" sldId="490"/>
            <ac:spMk id="22" creationId="{AA118757-4F4D-C9CF-C720-A3F90BB7DFED}"/>
          </ac:spMkLst>
        </pc:spChg>
        <pc:spChg chg="mod">
          <ac:chgData name="Rory McLaughlin" userId="032fa174-13d1-4330-8c40-c3e2ea060d0a" providerId="ADAL" clId="{0E8FE5A5-AE5B-47E4-A8F3-A0DCCA926B6F}" dt="2023-03-27T16:39:27.522" v="3331" actId="14861"/>
          <ac:spMkLst>
            <pc:docMk/>
            <pc:sldMk cId="2368073553" sldId="490"/>
            <ac:spMk id="23" creationId="{718B292F-1F24-1E4D-C9DD-4D9E5ABC5B9E}"/>
          </ac:spMkLst>
        </pc:spChg>
      </pc:sldChg>
      <pc:sldChg chg="modSp modNotesTx">
        <pc:chgData name="Rory McLaughlin" userId="032fa174-13d1-4330-8c40-c3e2ea060d0a" providerId="ADAL" clId="{0E8FE5A5-AE5B-47E4-A8F3-A0DCCA926B6F}" dt="2023-03-31T08:40:49.929" v="5811" actId="20577"/>
        <pc:sldMkLst>
          <pc:docMk/>
          <pc:sldMk cId="3958078686" sldId="492"/>
        </pc:sldMkLst>
        <pc:picChg chg="mod">
          <ac:chgData name="Rory McLaughlin" userId="032fa174-13d1-4330-8c40-c3e2ea060d0a" providerId="ADAL" clId="{0E8FE5A5-AE5B-47E4-A8F3-A0DCCA926B6F}" dt="2023-03-27T16:38:55.796" v="3330" actId="1440"/>
          <ac:picMkLst>
            <pc:docMk/>
            <pc:sldMk cId="3958078686" sldId="492"/>
            <ac:picMk id="4100" creationId="{293A8AD5-0345-5102-9D66-99660C64D535}"/>
          </ac:picMkLst>
        </pc:picChg>
      </pc:sldChg>
      <pc:sldChg chg="delSp modSp mod modNotesTx">
        <pc:chgData name="Rory McLaughlin" userId="032fa174-13d1-4330-8c40-c3e2ea060d0a" providerId="ADAL" clId="{0E8FE5A5-AE5B-47E4-A8F3-A0DCCA926B6F}" dt="2023-03-31T08:48:18.340" v="5981" actId="20577"/>
        <pc:sldMkLst>
          <pc:docMk/>
          <pc:sldMk cId="1611602160" sldId="493"/>
        </pc:sldMkLst>
        <pc:spChg chg="del mod">
          <ac:chgData name="Rory McLaughlin" userId="032fa174-13d1-4330-8c40-c3e2ea060d0a" providerId="ADAL" clId="{0E8FE5A5-AE5B-47E4-A8F3-A0DCCA926B6F}" dt="2023-03-21T17:07:32.574" v="40" actId="478"/>
          <ac:spMkLst>
            <pc:docMk/>
            <pc:sldMk cId="1611602160" sldId="493"/>
            <ac:spMk id="3" creationId="{F3906DBB-CFF3-8A21-9A50-6C44B0AEBAB1}"/>
          </ac:spMkLst>
        </pc:spChg>
      </pc:sldChg>
      <pc:sldChg chg="addSp delSp modSp new mod setBg modAnim">
        <pc:chgData name="Rory McLaughlin" userId="032fa174-13d1-4330-8c40-c3e2ea060d0a" providerId="ADAL" clId="{0E8FE5A5-AE5B-47E4-A8F3-A0DCCA926B6F}" dt="2023-03-28T16:15:35.187" v="4108" actId="20577"/>
        <pc:sldMkLst>
          <pc:docMk/>
          <pc:sldMk cId="871157227" sldId="494"/>
        </pc:sldMkLst>
        <pc:spChg chg="del">
          <ac:chgData name="Rory McLaughlin" userId="032fa174-13d1-4330-8c40-c3e2ea060d0a" providerId="ADAL" clId="{0E8FE5A5-AE5B-47E4-A8F3-A0DCCA926B6F}" dt="2023-03-21T14:00:38.259" v="2" actId="478"/>
          <ac:spMkLst>
            <pc:docMk/>
            <pc:sldMk cId="871157227" sldId="494"/>
            <ac:spMk id="2" creationId="{D5B82F9E-B5EE-B529-8C8E-889056F541BE}"/>
          </ac:spMkLst>
        </pc:spChg>
        <pc:spChg chg="add mod">
          <ac:chgData name="Rory McLaughlin" userId="032fa174-13d1-4330-8c40-c3e2ea060d0a" providerId="ADAL" clId="{0E8FE5A5-AE5B-47E4-A8F3-A0DCCA926B6F}" dt="2023-03-28T16:15:35.187" v="4108" actId="20577"/>
          <ac:spMkLst>
            <pc:docMk/>
            <pc:sldMk cId="871157227" sldId="494"/>
            <ac:spMk id="4" creationId="{8B290BA3-B6EB-C820-E299-40FBED62B2AA}"/>
          </ac:spMkLst>
        </pc:spChg>
        <pc:spChg chg="add del">
          <ac:chgData name="Rory McLaughlin" userId="032fa174-13d1-4330-8c40-c3e2ea060d0a" providerId="ADAL" clId="{0E8FE5A5-AE5B-47E4-A8F3-A0DCCA926B6F}" dt="2023-03-21T17:06:48.991" v="5" actId="26606"/>
          <ac:spMkLst>
            <pc:docMk/>
            <pc:sldMk cId="871157227" sldId="494"/>
            <ac:spMk id="1031" creationId="{42A4FC2C-047E-45A5-965D-8E1E3BF09BC6}"/>
          </ac:spMkLst>
        </pc:spChg>
        <pc:spChg chg="add del">
          <ac:chgData name="Rory McLaughlin" userId="032fa174-13d1-4330-8c40-c3e2ea060d0a" providerId="ADAL" clId="{0E8FE5A5-AE5B-47E4-A8F3-A0DCCA926B6F}" dt="2023-03-21T17:06:50.761" v="7" actId="26606"/>
          <ac:spMkLst>
            <pc:docMk/>
            <pc:sldMk cId="871157227" sldId="494"/>
            <ac:spMk id="1033" creationId="{3B432D73-5C38-474F-AF96-A3228731BF36}"/>
          </ac:spMkLst>
        </pc:spChg>
        <pc:spChg chg="add del">
          <ac:chgData name="Rory McLaughlin" userId="032fa174-13d1-4330-8c40-c3e2ea060d0a" providerId="ADAL" clId="{0E8FE5A5-AE5B-47E4-A8F3-A0DCCA926B6F}" dt="2023-03-21T17:06:53.104" v="9" actId="26606"/>
          <ac:spMkLst>
            <pc:docMk/>
            <pc:sldMk cId="871157227" sldId="494"/>
            <ac:spMk id="1035" creationId="{2633B3B5-CC90-43F0-8714-D31D1F3F0209}"/>
          </ac:spMkLst>
        </pc:spChg>
        <pc:spChg chg="add del">
          <ac:chgData name="Rory McLaughlin" userId="032fa174-13d1-4330-8c40-c3e2ea060d0a" providerId="ADAL" clId="{0E8FE5A5-AE5B-47E4-A8F3-A0DCCA926B6F}" dt="2023-03-21T17:06:53.104" v="9" actId="26606"/>
          <ac:spMkLst>
            <pc:docMk/>
            <pc:sldMk cId="871157227" sldId="494"/>
            <ac:spMk id="1036" creationId="{AB8C311F-7253-4AED-9701-7FC0708C41C7}"/>
          </ac:spMkLst>
        </pc:spChg>
        <pc:spChg chg="add del">
          <ac:chgData name="Rory McLaughlin" userId="032fa174-13d1-4330-8c40-c3e2ea060d0a" providerId="ADAL" clId="{0E8FE5A5-AE5B-47E4-A8F3-A0DCCA926B6F}" dt="2023-03-21T17:06:53.104" v="9" actId="26606"/>
          <ac:spMkLst>
            <pc:docMk/>
            <pc:sldMk cId="871157227" sldId="494"/>
            <ac:spMk id="1037" creationId="{A8D57A06-A426-446D-B02C-A2DC6B62E45E}"/>
          </ac:spMkLst>
        </pc:spChg>
        <pc:spChg chg="add del">
          <ac:chgData name="Rory McLaughlin" userId="032fa174-13d1-4330-8c40-c3e2ea060d0a" providerId="ADAL" clId="{0E8FE5A5-AE5B-47E4-A8F3-A0DCCA926B6F}" dt="2023-03-21T17:06:53.104" v="9" actId="26606"/>
          <ac:spMkLst>
            <pc:docMk/>
            <pc:sldMk cId="871157227" sldId="494"/>
            <ac:spMk id="1038" creationId="{E2384209-CB15-4CDF-9D31-C44FD9A3F20D}"/>
          </ac:spMkLst>
        </pc:spChg>
        <pc:spChg chg="add">
          <ac:chgData name="Rory McLaughlin" userId="032fa174-13d1-4330-8c40-c3e2ea060d0a" providerId="ADAL" clId="{0E8FE5A5-AE5B-47E4-A8F3-A0DCCA926B6F}" dt="2023-03-21T17:06:53.106" v="10" actId="26606"/>
          <ac:spMkLst>
            <pc:docMk/>
            <pc:sldMk cId="871157227" sldId="494"/>
            <ac:spMk id="1040" creationId="{42A4FC2C-047E-45A5-965D-8E1E3BF09BC6}"/>
          </ac:spMkLst>
        </pc:spChg>
        <pc:picChg chg="add del mod">
          <ac:chgData name="Rory McLaughlin" userId="032fa174-13d1-4330-8c40-c3e2ea060d0a" providerId="ADAL" clId="{0E8FE5A5-AE5B-47E4-A8F3-A0DCCA926B6F}" dt="2023-03-28T16:14:46.011" v="4105" actId="478"/>
          <ac:picMkLst>
            <pc:docMk/>
            <pc:sldMk cId="871157227" sldId="494"/>
            <ac:picMk id="2" creationId="{A234F979-15E4-F013-934A-F26BE808B068}"/>
          </ac:picMkLst>
        </pc:picChg>
        <pc:picChg chg="add mod">
          <ac:chgData name="Rory McLaughlin" userId="032fa174-13d1-4330-8c40-c3e2ea060d0a" providerId="ADAL" clId="{0E8FE5A5-AE5B-47E4-A8F3-A0DCCA926B6F}" dt="2023-03-27T16:40:55.804" v="3342" actId="1440"/>
          <ac:picMkLst>
            <pc:docMk/>
            <pc:sldMk cId="871157227" sldId="494"/>
            <ac:picMk id="1026" creationId="{5B9DE914-A26A-C496-AAB9-6B88DFDB0098}"/>
          </ac:picMkLst>
        </pc:picChg>
        <pc:picChg chg="add del">
          <ac:chgData name="Rory McLaughlin" userId="032fa174-13d1-4330-8c40-c3e2ea060d0a" providerId="ADAL" clId="{0E8FE5A5-AE5B-47E4-A8F3-A0DCCA926B6F}" dt="2023-03-28T16:14:53.461" v="4107"/>
          <ac:picMkLst>
            <pc:docMk/>
            <pc:sldMk cId="871157227" sldId="494"/>
            <ac:picMk id="1028" creationId="{945C3F8B-F7EE-D5E7-FD2B-CD89ADBB0E10}"/>
          </ac:picMkLst>
        </pc:picChg>
      </pc:sldChg>
      <pc:sldChg chg="addSp delSp modSp new del mod setBg modClrScheme delDesignElem chgLayout">
        <pc:chgData name="Rory McLaughlin" userId="032fa174-13d1-4330-8c40-c3e2ea060d0a" providerId="ADAL" clId="{0E8FE5A5-AE5B-47E4-A8F3-A0DCCA926B6F}" dt="2023-03-21T17:18:07.476" v="226" actId="47"/>
        <pc:sldMkLst>
          <pc:docMk/>
          <pc:sldMk cId="2371999387" sldId="495"/>
        </pc:sldMkLst>
        <pc:spChg chg="del">
          <ac:chgData name="Rory McLaughlin" userId="032fa174-13d1-4330-8c40-c3e2ea060d0a" providerId="ADAL" clId="{0E8FE5A5-AE5B-47E4-A8F3-A0DCCA926B6F}" dt="2023-03-21T17:09:01.861" v="55" actId="478"/>
          <ac:spMkLst>
            <pc:docMk/>
            <pc:sldMk cId="2371999387" sldId="495"/>
            <ac:spMk id="2" creationId="{2D3C4C9D-7814-1B42-E95F-3A3556317248}"/>
          </ac:spMkLst>
        </pc:spChg>
        <pc:spChg chg="add del mod">
          <ac:chgData name="Rory McLaughlin" userId="032fa174-13d1-4330-8c40-c3e2ea060d0a" providerId="ADAL" clId="{0E8FE5A5-AE5B-47E4-A8F3-A0DCCA926B6F}" dt="2023-03-21T17:09:34.477" v="59" actId="478"/>
          <ac:spMkLst>
            <pc:docMk/>
            <pc:sldMk cId="2371999387" sldId="495"/>
            <ac:spMk id="4" creationId="{A50FE495-F9DB-82B8-0808-938FF9AB5B59}"/>
          </ac:spMkLst>
        </pc:spChg>
        <pc:spChg chg="add del mod">
          <ac:chgData name="Rory McLaughlin" userId="032fa174-13d1-4330-8c40-c3e2ea060d0a" providerId="ADAL" clId="{0E8FE5A5-AE5B-47E4-A8F3-A0DCCA926B6F}" dt="2023-03-21T17:09:45.293" v="61" actId="478"/>
          <ac:spMkLst>
            <pc:docMk/>
            <pc:sldMk cId="2371999387" sldId="495"/>
            <ac:spMk id="5" creationId="{C450E323-7A01-25FA-3101-E88B29AD4D74}"/>
          </ac:spMkLst>
        </pc:spChg>
        <pc:spChg chg="add del">
          <ac:chgData name="Rory McLaughlin" userId="032fa174-13d1-4330-8c40-c3e2ea060d0a" providerId="ADAL" clId="{0E8FE5A5-AE5B-47E4-A8F3-A0DCCA926B6F}" dt="2023-03-21T17:18:03.184" v="224" actId="26606"/>
          <ac:spMkLst>
            <pc:docMk/>
            <pc:sldMk cId="2371999387" sldId="495"/>
            <ac:spMk id="6" creationId="{E559D998-AB6C-46E1-B394-118E9A1E2D62}"/>
          </ac:spMkLst>
        </pc:spChg>
        <pc:spChg chg="add del mod">
          <ac:chgData name="Rory McLaughlin" userId="032fa174-13d1-4330-8c40-c3e2ea060d0a" providerId="ADAL" clId="{0E8FE5A5-AE5B-47E4-A8F3-A0DCCA926B6F}" dt="2023-03-21T17:10:00.341" v="64" actId="478"/>
          <ac:spMkLst>
            <pc:docMk/>
            <pc:sldMk cId="2371999387" sldId="495"/>
            <ac:spMk id="7" creationId="{F364FD72-2F83-8504-1A7A-B8704505A3F8}"/>
          </ac:spMkLst>
        </pc:spChg>
        <pc:spChg chg="add del mod">
          <ac:chgData name="Rory McLaughlin" userId="032fa174-13d1-4330-8c40-c3e2ea060d0a" providerId="ADAL" clId="{0E8FE5A5-AE5B-47E4-A8F3-A0DCCA926B6F}" dt="2023-03-21T17:17:57.395" v="221" actId="21"/>
          <ac:spMkLst>
            <pc:docMk/>
            <pc:sldMk cId="2371999387" sldId="495"/>
            <ac:spMk id="8" creationId="{77C879E1-6348-3B65-A242-6345A2F69D9E}"/>
          </ac:spMkLst>
        </pc:spChg>
        <pc:spChg chg="add del mod ord">
          <ac:chgData name="Rory McLaughlin" userId="032fa174-13d1-4330-8c40-c3e2ea060d0a" providerId="ADAL" clId="{0E8FE5A5-AE5B-47E4-A8F3-A0DCCA926B6F}" dt="2023-03-21T17:17:57.395" v="221" actId="21"/>
          <ac:spMkLst>
            <pc:docMk/>
            <pc:sldMk cId="2371999387" sldId="495"/>
            <ac:spMk id="9" creationId="{72C9E197-5A15-AA15-ED9C-3DD96C384E00}"/>
          </ac:spMkLst>
        </pc:spChg>
        <pc:spChg chg="add">
          <ac:chgData name="Rory McLaughlin" userId="032fa174-13d1-4330-8c40-c3e2ea060d0a" providerId="ADAL" clId="{0E8FE5A5-AE5B-47E4-A8F3-A0DCCA926B6F}" dt="2023-03-21T17:18:03.187" v="225" actId="26606"/>
          <ac:spMkLst>
            <pc:docMk/>
            <pc:sldMk cId="2371999387" sldId="495"/>
            <ac:spMk id="10" creationId="{42A4FC2C-047E-45A5-965D-8E1E3BF09BC6}"/>
          </ac:spMkLst>
        </pc:spChg>
        <pc:spChg chg="add del">
          <ac:chgData name="Rory McLaughlin" userId="032fa174-13d1-4330-8c40-c3e2ea060d0a" providerId="ADAL" clId="{0E8FE5A5-AE5B-47E4-A8F3-A0DCCA926B6F}" dt="2023-03-21T17:17:31.995" v="218" actId="700"/>
          <ac:spMkLst>
            <pc:docMk/>
            <pc:sldMk cId="2371999387" sldId="495"/>
            <ac:spMk id="2056" creationId="{43FCDA63-538C-4FB3-911D-7DF75B5993C9}"/>
          </ac:spMkLst>
        </pc:spChg>
        <pc:spChg chg="add del">
          <ac:chgData name="Rory McLaughlin" userId="032fa174-13d1-4330-8c40-c3e2ea060d0a" providerId="ADAL" clId="{0E8FE5A5-AE5B-47E4-A8F3-A0DCCA926B6F}" dt="2023-03-21T17:17:31.995" v="218" actId="700"/>
          <ac:spMkLst>
            <pc:docMk/>
            <pc:sldMk cId="2371999387" sldId="495"/>
            <ac:spMk id="2057" creationId="{C0F36B17-8009-453B-9C49-36A9D6F9D0EC}"/>
          </ac:spMkLst>
        </pc:spChg>
        <pc:spChg chg="add del">
          <ac:chgData name="Rory McLaughlin" userId="032fa174-13d1-4330-8c40-c3e2ea060d0a" providerId="ADAL" clId="{0E8FE5A5-AE5B-47E4-A8F3-A0DCCA926B6F}" dt="2023-03-21T17:16:46.187" v="201" actId="700"/>
          <ac:spMkLst>
            <pc:docMk/>
            <pc:sldMk cId="2371999387" sldId="495"/>
            <ac:spMk id="2059" creationId="{43FCDA63-538C-4FB3-911D-7DF75B5993C9}"/>
          </ac:spMkLst>
        </pc:spChg>
        <pc:spChg chg="add del">
          <ac:chgData name="Rory McLaughlin" userId="032fa174-13d1-4330-8c40-c3e2ea060d0a" providerId="ADAL" clId="{0E8FE5A5-AE5B-47E4-A8F3-A0DCCA926B6F}" dt="2023-03-21T17:16:46.187" v="201" actId="700"/>
          <ac:spMkLst>
            <pc:docMk/>
            <pc:sldMk cId="2371999387" sldId="495"/>
            <ac:spMk id="2061" creationId="{C0F36B17-8009-453B-9C49-36A9D6F9D0EC}"/>
          </ac:spMkLst>
        </pc:spChg>
        <pc:picChg chg="add del">
          <ac:chgData name="Rory McLaughlin" userId="032fa174-13d1-4330-8c40-c3e2ea060d0a" providerId="ADAL" clId="{0E8FE5A5-AE5B-47E4-A8F3-A0DCCA926B6F}" dt="2023-03-21T17:18:03.184" v="224" actId="26606"/>
          <ac:picMkLst>
            <pc:docMk/>
            <pc:sldMk cId="2371999387" sldId="495"/>
            <ac:picMk id="3" creationId="{2AD7527F-0FB9-19B4-2B76-6F1411986982}"/>
          </ac:picMkLst>
        </pc:picChg>
        <pc:picChg chg="add del mod ord">
          <ac:chgData name="Rory McLaughlin" userId="032fa174-13d1-4330-8c40-c3e2ea060d0a" providerId="ADAL" clId="{0E8FE5A5-AE5B-47E4-A8F3-A0DCCA926B6F}" dt="2023-03-21T17:17:57.395" v="221" actId="21"/>
          <ac:picMkLst>
            <pc:docMk/>
            <pc:sldMk cId="2371999387" sldId="495"/>
            <ac:picMk id="11" creationId="{70A2B6F6-8069-1C81-1037-81148E9EE77C}"/>
          </ac:picMkLst>
        </pc:picChg>
        <pc:picChg chg="add">
          <ac:chgData name="Rory McLaughlin" userId="032fa174-13d1-4330-8c40-c3e2ea060d0a" providerId="ADAL" clId="{0E8FE5A5-AE5B-47E4-A8F3-A0DCCA926B6F}" dt="2023-03-21T17:18:03.187" v="225" actId="26606"/>
          <ac:picMkLst>
            <pc:docMk/>
            <pc:sldMk cId="2371999387" sldId="495"/>
            <ac:picMk id="12" creationId="{4DE940D6-9F58-299F-94B5-FF3518BAE418}"/>
          </ac:picMkLst>
        </pc:picChg>
        <pc:picChg chg="add del mod ord">
          <ac:chgData name="Rory McLaughlin" userId="032fa174-13d1-4330-8c40-c3e2ea060d0a" providerId="ADAL" clId="{0E8FE5A5-AE5B-47E4-A8F3-A0DCCA926B6F}" dt="2023-03-21T17:17:57.395" v="221" actId="21"/>
          <ac:picMkLst>
            <pc:docMk/>
            <pc:sldMk cId="2371999387" sldId="495"/>
            <ac:picMk id="2050" creationId="{1E4D538D-2EB2-0291-F158-2C4935E3478F}"/>
          </ac:picMkLst>
        </pc:picChg>
        <pc:picChg chg="add del mod ord">
          <ac:chgData name="Rory McLaughlin" userId="032fa174-13d1-4330-8c40-c3e2ea060d0a" providerId="ADAL" clId="{0E8FE5A5-AE5B-47E4-A8F3-A0DCCA926B6F}" dt="2023-03-21T17:17:57.395" v="221" actId="21"/>
          <ac:picMkLst>
            <pc:docMk/>
            <pc:sldMk cId="2371999387" sldId="495"/>
            <ac:picMk id="2052" creationId="{0379FD80-7EC6-0AEB-8FB0-4F02908130FE}"/>
          </ac:picMkLst>
        </pc:picChg>
        <pc:picChg chg="add del mod">
          <ac:chgData name="Rory McLaughlin" userId="032fa174-13d1-4330-8c40-c3e2ea060d0a" providerId="ADAL" clId="{0E8FE5A5-AE5B-47E4-A8F3-A0DCCA926B6F}" dt="2023-03-21T17:17:57.395" v="221" actId="21"/>
          <ac:picMkLst>
            <pc:docMk/>
            <pc:sldMk cId="2371999387" sldId="495"/>
            <ac:picMk id="2054" creationId="{768AA74C-EC2E-137A-2C48-49B172FCCCDA}"/>
          </ac:picMkLst>
        </pc:picChg>
      </pc:sldChg>
      <pc:sldChg chg="new del">
        <pc:chgData name="Rory McLaughlin" userId="032fa174-13d1-4330-8c40-c3e2ea060d0a" providerId="ADAL" clId="{0E8FE5A5-AE5B-47E4-A8F3-A0DCCA926B6F}" dt="2023-03-21T17:27:08.984" v="437" actId="47"/>
        <pc:sldMkLst>
          <pc:docMk/>
          <pc:sldMk cId="2762781814" sldId="496"/>
        </pc:sldMkLst>
      </pc:sldChg>
      <pc:sldChg chg="addSp delSp modSp new mod ord setBg modNotesTx">
        <pc:chgData name="Rory McLaughlin" userId="032fa174-13d1-4330-8c40-c3e2ea060d0a" providerId="ADAL" clId="{0E8FE5A5-AE5B-47E4-A8F3-A0DCCA926B6F}" dt="2023-03-31T09:22:27.865" v="6592" actId="20577"/>
        <pc:sldMkLst>
          <pc:docMk/>
          <pc:sldMk cId="2778606966" sldId="497"/>
        </pc:sldMkLst>
        <pc:spChg chg="add mod">
          <ac:chgData name="Rory McLaughlin" userId="032fa174-13d1-4330-8c40-c3e2ea060d0a" providerId="ADAL" clId="{0E8FE5A5-AE5B-47E4-A8F3-A0DCCA926B6F}" dt="2023-03-21T17:21:52.285" v="326" actId="20577"/>
          <ac:spMkLst>
            <pc:docMk/>
            <pc:sldMk cId="2778606966" sldId="497"/>
            <ac:spMk id="2" creationId="{320ADB57-DF92-D3DD-16CA-F11C8899CAF8}"/>
          </ac:spMkLst>
        </pc:spChg>
        <pc:spChg chg="add mod ord">
          <ac:chgData name="Rory McLaughlin" userId="032fa174-13d1-4330-8c40-c3e2ea060d0a" providerId="ADAL" clId="{0E8FE5A5-AE5B-47E4-A8F3-A0DCCA926B6F}" dt="2023-03-21T17:18:55.173" v="234" actId="26606"/>
          <ac:spMkLst>
            <pc:docMk/>
            <pc:sldMk cId="2778606966" sldId="497"/>
            <ac:spMk id="7" creationId="{D047835C-1886-5626-2155-F7C085D72AB5}"/>
          </ac:spMkLst>
        </pc:spChg>
        <pc:spChg chg="add del">
          <ac:chgData name="Rory McLaughlin" userId="032fa174-13d1-4330-8c40-c3e2ea060d0a" providerId="ADAL" clId="{0E8FE5A5-AE5B-47E4-A8F3-A0DCCA926B6F}" dt="2023-03-21T17:18:31.366" v="230" actId="26606"/>
          <ac:spMkLst>
            <pc:docMk/>
            <pc:sldMk cId="2778606966" sldId="497"/>
            <ac:spMk id="12" creationId="{4C2AC11E-3162-4990-A36E-92B07ECF16C2}"/>
          </ac:spMkLst>
        </pc:spChg>
        <pc:spChg chg="add del">
          <ac:chgData name="Rory McLaughlin" userId="032fa174-13d1-4330-8c40-c3e2ea060d0a" providerId="ADAL" clId="{0E8FE5A5-AE5B-47E4-A8F3-A0DCCA926B6F}" dt="2023-03-21T17:18:31.366" v="230" actId="26606"/>
          <ac:spMkLst>
            <pc:docMk/>
            <pc:sldMk cId="2778606966" sldId="497"/>
            <ac:spMk id="14" creationId="{9073D962-D3D2-4A72-8593-65C213CBFFC3}"/>
          </ac:spMkLst>
        </pc:spChg>
        <pc:spChg chg="add del">
          <ac:chgData name="Rory McLaughlin" userId="032fa174-13d1-4330-8c40-c3e2ea060d0a" providerId="ADAL" clId="{0E8FE5A5-AE5B-47E4-A8F3-A0DCCA926B6F}" dt="2023-03-21T17:18:31.366" v="230" actId="26606"/>
          <ac:spMkLst>
            <pc:docMk/>
            <pc:sldMk cId="2778606966" sldId="497"/>
            <ac:spMk id="16" creationId="{2387511B-F6E1-4929-AC90-94FB8B6B0F41}"/>
          </ac:spMkLst>
        </pc:spChg>
        <pc:spChg chg="add del">
          <ac:chgData name="Rory McLaughlin" userId="032fa174-13d1-4330-8c40-c3e2ea060d0a" providerId="ADAL" clId="{0E8FE5A5-AE5B-47E4-A8F3-A0DCCA926B6F}" dt="2023-03-21T17:18:31.366" v="230" actId="26606"/>
          <ac:spMkLst>
            <pc:docMk/>
            <pc:sldMk cId="2778606966" sldId="497"/>
            <ac:spMk id="18" creationId="{AA58F78C-27AB-465F-AA33-15E08AF267F9}"/>
          </ac:spMkLst>
        </pc:spChg>
        <pc:spChg chg="add del">
          <ac:chgData name="Rory McLaughlin" userId="032fa174-13d1-4330-8c40-c3e2ea060d0a" providerId="ADAL" clId="{0E8FE5A5-AE5B-47E4-A8F3-A0DCCA926B6F}" dt="2023-03-21T17:18:55.173" v="234" actId="26606"/>
          <ac:spMkLst>
            <pc:docMk/>
            <pc:sldMk cId="2778606966" sldId="497"/>
            <ac:spMk id="20" creationId="{6CB927A4-E432-4310-9CD5-E89FF5063179}"/>
          </ac:spMkLst>
        </pc:spChg>
        <pc:spChg chg="add del">
          <ac:chgData name="Rory McLaughlin" userId="032fa174-13d1-4330-8c40-c3e2ea060d0a" providerId="ADAL" clId="{0E8FE5A5-AE5B-47E4-A8F3-A0DCCA926B6F}" dt="2023-03-21T17:18:55.173" v="234" actId="26606"/>
          <ac:spMkLst>
            <pc:docMk/>
            <pc:sldMk cId="2778606966" sldId="497"/>
            <ac:spMk id="21" creationId="{327D73B4-9F5C-4A64-A179-51B9500CB8B5}"/>
          </ac:spMkLst>
        </pc:spChg>
        <pc:spChg chg="add del">
          <ac:chgData name="Rory McLaughlin" userId="032fa174-13d1-4330-8c40-c3e2ea060d0a" providerId="ADAL" clId="{0E8FE5A5-AE5B-47E4-A8F3-A0DCCA926B6F}" dt="2023-03-21T17:18:55.173" v="234" actId="26606"/>
          <ac:spMkLst>
            <pc:docMk/>
            <pc:sldMk cId="2778606966" sldId="497"/>
            <ac:spMk id="22" creationId="{5EF6BFFD-743B-47E9-AC55-ACA07581FBE4}"/>
          </ac:spMkLst>
        </pc:spChg>
        <pc:spChg chg="add del">
          <ac:chgData name="Rory McLaughlin" userId="032fa174-13d1-4330-8c40-c3e2ea060d0a" providerId="ADAL" clId="{0E8FE5A5-AE5B-47E4-A8F3-A0DCCA926B6F}" dt="2023-03-21T17:18:55.173" v="234" actId="26606"/>
          <ac:spMkLst>
            <pc:docMk/>
            <pc:sldMk cId="2778606966" sldId="497"/>
            <ac:spMk id="23" creationId="{E3020543-B24B-4EC4-8FFC-8DD88EEA91A8}"/>
          </ac:spMkLst>
        </pc:spChg>
        <pc:spChg chg="add del">
          <ac:chgData name="Rory McLaughlin" userId="032fa174-13d1-4330-8c40-c3e2ea060d0a" providerId="ADAL" clId="{0E8FE5A5-AE5B-47E4-A8F3-A0DCCA926B6F}" dt="2023-03-21T17:18:55.173" v="234" actId="26606"/>
          <ac:spMkLst>
            <pc:docMk/>
            <pc:sldMk cId="2778606966" sldId="497"/>
            <ac:spMk id="24" creationId="{8D3BEFDA-0C8B-4C24-AF49-B7E58C98DB64}"/>
          </ac:spMkLst>
        </pc:spChg>
        <pc:spChg chg="add del">
          <ac:chgData name="Rory McLaughlin" userId="032fa174-13d1-4330-8c40-c3e2ea060d0a" providerId="ADAL" clId="{0E8FE5A5-AE5B-47E4-A8F3-A0DCCA926B6F}" dt="2023-03-21T17:18:55.173" v="234" actId="26606"/>
          <ac:spMkLst>
            <pc:docMk/>
            <pc:sldMk cId="2778606966" sldId="497"/>
            <ac:spMk id="25" creationId="{95CBC9A5-2EC2-43B3-BE31-8C21041EA4A7}"/>
          </ac:spMkLst>
        </pc:spChg>
        <pc:spChg chg="add del">
          <ac:chgData name="Rory McLaughlin" userId="032fa174-13d1-4330-8c40-c3e2ea060d0a" providerId="ADAL" clId="{0E8FE5A5-AE5B-47E4-A8F3-A0DCCA926B6F}" dt="2023-03-21T17:18:55.173" v="234" actId="26606"/>
          <ac:spMkLst>
            <pc:docMk/>
            <pc:sldMk cId="2778606966" sldId="497"/>
            <ac:spMk id="26" creationId="{1453BF6C-B012-48B7-B4E8-6D7AC7C27D02}"/>
          </ac:spMkLst>
        </pc:spChg>
        <pc:spChg chg="add del">
          <ac:chgData name="Rory McLaughlin" userId="032fa174-13d1-4330-8c40-c3e2ea060d0a" providerId="ADAL" clId="{0E8FE5A5-AE5B-47E4-A8F3-A0DCCA926B6F}" dt="2023-03-21T17:18:55.173" v="234" actId="26606"/>
          <ac:spMkLst>
            <pc:docMk/>
            <pc:sldMk cId="2778606966" sldId="497"/>
            <ac:spMk id="27" creationId="{7400EEA6-B330-4DBC-A821-469627E96203}"/>
          </ac:spMkLst>
        </pc:spChg>
        <pc:spChg chg="add">
          <ac:chgData name="Rory McLaughlin" userId="032fa174-13d1-4330-8c40-c3e2ea060d0a" providerId="ADAL" clId="{0E8FE5A5-AE5B-47E4-A8F3-A0DCCA926B6F}" dt="2023-03-21T17:18:55.173" v="234" actId="26606"/>
          <ac:spMkLst>
            <pc:docMk/>
            <pc:sldMk cId="2778606966" sldId="497"/>
            <ac:spMk id="3079" creationId="{43FCDA63-538C-4FB3-911D-7DF75B5993C9}"/>
          </ac:spMkLst>
        </pc:spChg>
        <pc:spChg chg="add">
          <ac:chgData name="Rory McLaughlin" userId="032fa174-13d1-4330-8c40-c3e2ea060d0a" providerId="ADAL" clId="{0E8FE5A5-AE5B-47E4-A8F3-A0DCCA926B6F}" dt="2023-03-21T17:18:55.173" v="234" actId="26606"/>
          <ac:spMkLst>
            <pc:docMk/>
            <pc:sldMk cId="2778606966" sldId="497"/>
            <ac:spMk id="3081" creationId="{C0F36B17-8009-453B-9C49-36A9D6F9D0EC}"/>
          </ac:spMkLst>
        </pc:spChg>
        <pc:picChg chg="add del mod ord">
          <ac:chgData name="Rory McLaughlin" userId="032fa174-13d1-4330-8c40-c3e2ea060d0a" providerId="ADAL" clId="{0E8FE5A5-AE5B-47E4-A8F3-A0DCCA926B6F}" dt="2023-03-21T17:18:49.366" v="232" actId="478"/>
          <ac:picMkLst>
            <pc:docMk/>
            <pc:sldMk cId="2778606966" sldId="497"/>
            <ac:picMk id="3" creationId="{41AE1167-4AC5-25AD-C2FC-07977A4DF249}"/>
          </ac:picMkLst>
        </pc:picChg>
        <pc:picChg chg="add mod ord">
          <ac:chgData name="Rory McLaughlin" userId="032fa174-13d1-4330-8c40-c3e2ea060d0a" providerId="ADAL" clId="{0E8FE5A5-AE5B-47E4-A8F3-A0DCCA926B6F}" dt="2023-03-21T17:18:55.173" v="234" actId="26606"/>
          <ac:picMkLst>
            <pc:docMk/>
            <pc:sldMk cId="2778606966" sldId="497"/>
            <ac:picMk id="4" creationId="{8EDB6869-8778-F0E3-91EE-0085282BBE48}"/>
          </ac:picMkLst>
        </pc:picChg>
        <pc:picChg chg="add del mod ord">
          <ac:chgData name="Rory McLaughlin" userId="032fa174-13d1-4330-8c40-c3e2ea060d0a" providerId="ADAL" clId="{0E8FE5A5-AE5B-47E4-A8F3-A0DCCA926B6F}" dt="2023-03-21T17:20:47.348" v="303" actId="478"/>
          <ac:picMkLst>
            <pc:docMk/>
            <pc:sldMk cId="2778606966" sldId="497"/>
            <ac:picMk id="5" creationId="{539A65D5-3FE6-529F-B241-20096D03714D}"/>
          </ac:picMkLst>
        </pc:picChg>
        <pc:picChg chg="add del mod">
          <ac:chgData name="Rory McLaughlin" userId="032fa174-13d1-4330-8c40-c3e2ea060d0a" providerId="ADAL" clId="{0E8FE5A5-AE5B-47E4-A8F3-A0DCCA926B6F}" dt="2023-03-21T17:20:36.108" v="299" actId="478"/>
          <ac:picMkLst>
            <pc:docMk/>
            <pc:sldMk cId="2778606966" sldId="497"/>
            <ac:picMk id="6" creationId="{E1AB7E63-45EB-E6FC-1A54-6D76BDACC560}"/>
          </ac:picMkLst>
        </pc:picChg>
        <pc:picChg chg="add mod">
          <ac:chgData name="Rory McLaughlin" userId="032fa174-13d1-4330-8c40-c3e2ea060d0a" providerId="ADAL" clId="{0E8FE5A5-AE5B-47E4-A8F3-A0DCCA926B6F}" dt="2023-03-21T17:20:54.268" v="307" actId="1076"/>
          <ac:picMkLst>
            <pc:docMk/>
            <pc:sldMk cId="2778606966" sldId="497"/>
            <ac:picMk id="9" creationId="{2935AD9A-E794-AAD0-AFF3-982CC0010A81}"/>
          </ac:picMkLst>
        </pc:picChg>
        <pc:picChg chg="add mod">
          <ac:chgData name="Rory McLaughlin" userId="032fa174-13d1-4330-8c40-c3e2ea060d0a" providerId="ADAL" clId="{0E8FE5A5-AE5B-47E4-A8F3-A0DCCA926B6F}" dt="2023-03-21T17:21:30.612" v="317" actId="1076"/>
          <ac:picMkLst>
            <pc:docMk/>
            <pc:sldMk cId="2778606966" sldId="497"/>
            <ac:picMk id="11" creationId="{8460838C-26C2-9B3D-0C03-9326E361EAE3}"/>
          </ac:picMkLst>
        </pc:picChg>
        <pc:picChg chg="add del mod ord">
          <ac:chgData name="Rory McLaughlin" userId="032fa174-13d1-4330-8c40-c3e2ea060d0a" providerId="ADAL" clId="{0E8FE5A5-AE5B-47E4-A8F3-A0DCCA926B6F}" dt="2023-03-21T17:21:11.469" v="308" actId="478"/>
          <ac:picMkLst>
            <pc:docMk/>
            <pc:sldMk cId="2778606966" sldId="497"/>
            <ac:picMk id="3074" creationId="{FDEBF394-0D0C-FFCD-39E5-1C0FD5264C0D}"/>
          </ac:picMkLst>
        </pc:picChg>
        <pc:picChg chg="add mod">
          <ac:chgData name="Rory McLaughlin" userId="032fa174-13d1-4330-8c40-c3e2ea060d0a" providerId="ADAL" clId="{0E8FE5A5-AE5B-47E4-A8F3-A0DCCA926B6F}" dt="2023-03-21T17:21:33.155" v="318" actId="1076"/>
          <ac:picMkLst>
            <pc:docMk/>
            <pc:sldMk cId="2778606966" sldId="497"/>
            <ac:picMk id="3076" creationId="{4D9BCFB6-F463-FCDD-10DF-B6F20C5E44C9}"/>
          </ac:picMkLst>
        </pc:picChg>
        <pc:cxnChg chg="add del">
          <ac:chgData name="Rory McLaughlin" userId="032fa174-13d1-4330-8c40-c3e2ea060d0a" providerId="ADAL" clId="{0E8FE5A5-AE5B-47E4-A8F3-A0DCCA926B6F}" dt="2023-03-21T17:18:55.173" v="234" actId="26606"/>
          <ac:cxnSpMkLst>
            <pc:docMk/>
            <pc:sldMk cId="2778606966" sldId="497"/>
            <ac:cxnSpMk id="28" creationId="{C49DA8F6-BCC1-4447-B54C-57856834B94B}"/>
          </ac:cxnSpMkLst>
        </pc:cxnChg>
      </pc:sldChg>
      <pc:sldChg chg="addSp delSp modSp new mod modNotesTx">
        <pc:chgData name="Rory McLaughlin" userId="032fa174-13d1-4330-8c40-c3e2ea060d0a" providerId="ADAL" clId="{0E8FE5A5-AE5B-47E4-A8F3-A0DCCA926B6F}" dt="2023-03-31T08:39:17.665" v="5808" actId="1076"/>
        <pc:sldMkLst>
          <pc:docMk/>
          <pc:sldMk cId="1229461092" sldId="498"/>
        </pc:sldMkLst>
        <pc:spChg chg="add del mod">
          <ac:chgData name="Rory McLaughlin" userId="032fa174-13d1-4330-8c40-c3e2ea060d0a" providerId="ADAL" clId="{0E8FE5A5-AE5B-47E4-A8F3-A0DCCA926B6F}" dt="2023-03-21T17:23:25.197" v="376" actId="478"/>
          <ac:spMkLst>
            <pc:docMk/>
            <pc:sldMk cId="1229461092" sldId="498"/>
            <ac:spMk id="3" creationId="{3C33C3ED-A85D-74F4-34EC-E419107376E5}"/>
          </ac:spMkLst>
        </pc:spChg>
        <pc:spChg chg="add mod">
          <ac:chgData name="Rory McLaughlin" userId="032fa174-13d1-4330-8c40-c3e2ea060d0a" providerId="ADAL" clId="{0E8FE5A5-AE5B-47E4-A8F3-A0DCCA926B6F}" dt="2023-03-31T08:39:17.665" v="5808" actId="1076"/>
          <ac:spMkLst>
            <pc:docMk/>
            <pc:sldMk cId="1229461092" sldId="498"/>
            <ac:spMk id="4" creationId="{8D191CDA-2E96-BEEC-E86D-0D34661856FA}"/>
          </ac:spMkLst>
        </pc:spChg>
        <pc:spChg chg="add mod">
          <ac:chgData name="Rory McLaughlin" userId="032fa174-13d1-4330-8c40-c3e2ea060d0a" providerId="ADAL" clId="{0E8FE5A5-AE5B-47E4-A8F3-A0DCCA926B6F}" dt="2023-03-27T16:42:52.001" v="3427" actId="20577"/>
          <ac:spMkLst>
            <pc:docMk/>
            <pc:sldMk cId="1229461092" sldId="498"/>
            <ac:spMk id="5" creationId="{54770A86-E146-9E81-B4CE-97A8D7A1E6FC}"/>
          </ac:spMkLst>
        </pc:spChg>
        <pc:picChg chg="add mod">
          <ac:chgData name="Rory McLaughlin" userId="032fa174-13d1-4330-8c40-c3e2ea060d0a" providerId="ADAL" clId="{0E8FE5A5-AE5B-47E4-A8F3-A0DCCA926B6F}" dt="2023-03-23T09:44:52.589" v="442" actId="339"/>
          <ac:picMkLst>
            <pc:docMk/>
            <pc:sldMk cId="1229461092" sldId="498"/>
            <ac:picMk id="4098" creationId="{C2F00B61-0C0B-54AC-B0AE-59BC03B1A98E}"/>
          </ac:picMkLst>
        </pc:picChg>
      </pc:sldChg>
      <pc:sldChg chg="addSp delSp modSp new mod setBg">
        <pc:chgData name="Rory McLaughlin" userId="032fa174-13d1-4330-8c40-c3e2ea060d0a" providerId="ADAL" clId="{0E8FE5A5-AE5B-47E4-A8F3-A0DCCA926B6F}" dt="2023-03-27T16:38:35.538" v="3326" actId="1440"/>
        <pc:sldMkLst>
          <pc:docMk/>
          <pc:sldMk cId="1580740089" sldId="499"/>
        </pc:sldMkLst>
        <pc:spChg chg="del">
          <ac:chgData name="Rory McLaughlin" userId="032fa174-13d1-4330-8c40-c3e2ea060d0a" providerId="ADAL" clId="{0E8FE5A5-AE5B-47E4-A8F3-A0DCCA926B6F}" dt="2023-03-24T15:33:50.538" v="506"/>
          <ac:spMkLst>
            <pc:docMk/>
            <pc:sldMk cId="1580740089" sldId="499"/>
            <ac:spMk id="2" creationId="{803E1039-3F15-59C5-2F4A-77DC63215899}"/>
          </ac:spMkLst>
        </pc:spChg>
        <pc:spChg chg="add del mod">
          <ac:chgData name="Rory McLaughlin" userId="032fa174-13d1-4330-8c40-c3e2ea060d0a" providerId="ADAL" clId="{0E8FE5A5-AE5B-47E4-A8F3-A0DCCA926B6F}" dt="2023-03-24T15:33:54.348" v="510" actId="478"/>
          <ac:spMkLst>
            <pc:docMk/>
            <pc:sldMk cId="1580740089" sldId="499"/>
            <ac:spMk id="6" creationId="{272B36D5-8270-148C-49AD-8D0F3C474AEA}"/>
          </ac:spMkLst>
        </pc:spChg>
        <pc:spChg chg="add mod">
          <ac:chgData name="Rory McLaughlin" userId="032fa174-13d1-4330-8c40-c3e2ea060d0a" providerId="ADAL" clId="{0E8FE5A5-AE5B-47E4-A8F3-A0DCCA926B6F}" dt="2023-03-24T15:35:13.451" v="535" actId="20577"/>
          <ac:spMkLst>
            <pc:docMk/>
            <pc:sldMk cId="1580740089" sldId="499"/>
            <ac:spMk id="9" creationId="{7F14D196-EE67-7AFF-4C9C-F8CDF6F7AA5A}"/>
          </ac:spMkLst>
        </pc:spChg>
        <pc:grpChg chg="add del">
          <ac:chgData name="Rory McLaughlin" userId="032fa174-13d1-4330-8c40-c3e2ea060d0a" providerId="ADAL" clId="{0E8FE5A5-AE5B-47E4-A8F3-A0DCCA926B6F}" dt="2023-03-24T15:34:34.683" v="515" actId="26606"/>
          <ac:grpSpMkLst>
            <pc:docMk/>
            <pc:sldMk cId="1580740089" sldId="499"/>
            <ac:grpSpMk id="13" creationId="{63737881-458F-40AD-B72B-B57D267DC423}"/>
          </ac:grpSpMkLst>
        </pc:grpChg>
        <pc:picChg chg="add del mod">
          <ac:chgData name="Rory McLaughlin" userId="032fa174-13d1-4330-8c40-c3e2ea060d0a" providerId="ADAL" clId="{0E8FE5A5-AE5B-47E4-A8F3-A0DCCA926B6F}" dt="2023-03-24T15:33:52.661" v="509" actId="478"/>
          <ac:picMkLst>
            <pc:docMk/>
            <pc:sldMk cId="1580740089" sldId="499"/>
            <ac:picMk id="4" creationId="{F5D4088E-B9AE-19A1-5C23-02FA3F0E2498}"/>
          </ac:picMkLst>
        </pc:picChg>
        <pc:picChg chg="add mod">
          <ac:chgData name="Rory McLaughlin" userId="032fa174-13d1-4330-8c40-c3e2ea060d0a" providerId="ADAL" clId="{0E8FE5A5-AE5B-47E4-A8F3-A0DCCA926B6F}" dt="2023-03-27T16:38:35.538" v="3326" actId="1440"/>
          <ac:picMkLst>
            <pc:docMk/>
            <pc:sldMk cId="1580740089" sldId="499"/>
            <ac:picMk id="8" creationId="{C63ACD17-8658-E750-7C6C-FAB71A8B0C0C}"/>
          </ac:picMkLst>
        </pc:picChg>
      </pc:sldChg>
      <pc:sldChg chg="addSp delSp modSp add mod modClrScheme chgLayout">
        <pc:chgData name="Rory McLaughlin" userId="032fa174-13d1-4330-8c40-c3e2ea060d0a" providerId="ADAL" clId="{0E8FE5A5-AE5B-47E4-A8F3-A0DCCA926B6F}" dt="2023-03-27T16:38:40.905" v="3327" actId="1440"/>
        <pc:sldMkLst>
          <pc:docMk/>
          <pc:sldMk cId="3965731162" sldId="500"/>
        </pc:sldMkLst>
        <pc:spChg chg="add mod">
          <ac:chgData name="Rory McLaughlin" userId="032fa174-13d1-4330-8c40-c3e2ea060d0a" providerId="ADAL" clId="{0E8FE5A5-AE5B-47E4-A8F3-A0DCCA926B6F}" dt="2023-03-24T15:58:53.376" v="656" actId="1076"/>
          <ac:spMkLst>
            <pc:docMk/>
            <pc:sldMk cId="3965731162" sldId="500"/>
            <ac:spMk id="2" creationId="{BD75998E-EFAC-8B53-CFA6-0676B0DA5E04}"/>
          </ac:spMkLst>
        </pc:spChg>
        <pc:picChg chg="add mod">
          <ac:chgData name="Rory McLaughlin" userId="032fa174-13d1-4330-8c40-c3e2ea060d0a" providerId="ADAL" clId="{0E8FE5A5-AE5B-47E4-A8F3-A0DCCA926B6F}" dt="2023-03-27T16:38:40.905" v="3327" actId="1440"/>
          <ac:picMkLst>
            <pc:docMk/>
            <pc:sldMk cId="3965731162" sldId="500"/>
            <ac:picMk id="2050" creationId="{ADBAB7DA-F7A9-8FF8-C7E7-403541D42D39}"/>
          </ac:picMkLst>
        </pc:picChg>
        <pc:picChg chg="del">
          <ac:chgData name="Rory McLaughlin" userId="032fa174-13d1-4330-8c40-c3e2ea060d0a" providerId="ADAL" clId="{0E8FE5A5-AE5B-47E4-A8F3-A0DCCA926B6F}" dt="2023-03-24T15:57:42.403" v="620" actId="478"/>
          <ac:picMkLst>
            <pc:docMk/>
            <pc:sldMk cId="3965731162" sldId="500"/>
            <ac:picMk id="3074" creationId="{DC459DEF-54C5-03A7-0156-5AB188E1F217}"/>
          </ac:picMkLst>
        </pc:picChg>
      </pc:sldChg>
      <pc:sldChg chg="addSp delSp modSp new mod ord modNotesTx">
        <pc:chgData name="Rory McLaughlin" userId="032fa174-13d1-4330-8c40-c3e2ea060d0a" providerId="ADAL" clId="{0E8FE5A5-AE5B-47E4-A8F3-A0DCCA926B6F}" dt="2023-03-31T09:36:52.504" v="6959" actId="20577"/>
        <pc:sldMkLst>
          <pc:docMk/>
          <pc:sldMk cId="2772898234" sldId="501"/>
        </pc:sldMkLst>
        <pc:spChg chg="add mod">
          <ac:chgData name="Rory McLaughlin" userId="032fa174-13d1-4330-8c40-c3e2ea060d0a" providerId="ADAL" clId="{0E8FE5A5-AE5B-47E4-A8F3-A0DCCA926B6F}" dt="2023-03-27T15:43:46.731" v="3077" actId="1035"/>
          <ac:spMkLst>
            <pc:docMk/>
            <pc:sldMk cId="2772898234" sldId="501"/>
            <ac:spMk id="4" creationId="{724BA9C8-1EED-CCA3-C802-69321F4C2162}"/>
          </ac:spMkLst>
        </pc:spChg>
        <pc:spChg chg="add del mod">
          <ac:chgData name="Rory McLaughlin" userId="032fa174-13d1-4330-8c40-c3e2ea060d0a" providerId="ADAL" clId="{0E8FE5A5-AE5B-47E4-A8F3-A0DCCA926B6F}" dt="2023-03-24T16:13:24.378" v="1416" actId="478"/>
          <ac:spMkLst>
            <pc:docMk/>
            <pc:sldMk cId="2772898234" sldId="501"/>
            <ac:spMk id="5" creationId="{0D5AA577-F991-C5AD-7EFC-FD629A48FADE}"/>
          </ac:spMkLst>
        </pc:spChg>
        <pc:spChg chg="add mod">
          <ac:chgData name="Rory McLaughlin" userId="032fa174-13d1-4330-8c40-c3e2ea060d0a" providerId="ADAL" clId="{0E8FE5A5-AE5B-47E4-A8F3-A0DCCA926B6F}" dt="2023-03-27T15:43:41.646" v="3063" actId="1036"/>
          <ac:spMkLst>
            <pc:docMk/>
            <pc:sldMk cId="2772898234" sldId="501"/>
            <ac:spMk id="6" creationId="{6D5174E7-3B46-3DAD-83B1-1CB3D05B7F0A}"/>
          </ac:spMkLst>
        </pc:spChg>
        <pc:spChg chg="add mod">
          <ac:chgData name="Rory McLaughlin" userId="032fa174-13d1-4330-8c40-c3e2ea060d0a" providerId="ADAL" clId="{0E8FE5A5-AE5B-47E4-A8F3-A0DCCA926B6F}" dt="2023-03-27T15:43:41.646" v="3063" actId="1036"/>
          <ac:spMkLst>
            <pc:docMk/>
            <pc:sldMk cId="2772898234" sldId="501"/>
            <ac:spMk id="7" creationId="{257D5FC1-D407-BBF9-C65C-31574E4BAED9}"/>
          </ac:spMkLst>
        </pc:spChg>
        <pc:picChg chg="add mod modCrop">
          <ac:chgData name="Rory McLaughlin" userId="032fa174-13d1-4330-8c40-c3e2ea060d0a" providerId="ADAL" clId="{0E8FE5A5-AE5B-47E4-A8F3-A0DCCA926B6F}" dt="2023-03-27T16:38:45.988" v="3329" actId="1440"/>
          <ac:picMkLst>
            <pc:docMk/>
            <pc:sldMk cId="2772898234" sldId="501"/>
            <ac:picMk id="3" creationId="{47682285-D674-95C8-FFB6-F1A73DDE112F}"/>
          </ac:picMkLst>
        </pc:picChg>
      </pc:sldChg>
      <pc:sldChg chg="addSp modSp new mod modNotesTx">
        <pc:chgData name="Rory McLaughlin" userId="032fa174-13d1-4330-8c40-c3e2ea060d0a" providerId="ADAL" clId="{0E8FE5A5-AE5B-47E4-A8F3-A0DCCA926B6F}" dt="2023-03-31T09:46:48.438" v="7020" actId="6549"/>
        <pc:sldMkLst>
          <pc:docMk/>
          <pc:sldMk cId="3132955063" sldId="502"/>
        </pc:sldMkLst>
        <pc:spChg chg="add mod">
          <ac:chgData name="Rory McLaughlin" userId="032fa174-13d1-4330-8c40-c3e2ea060d0a" providerId="ADAL" clId="{0E8FE5A5-AE5B-47E4-A8F3-A0DCCA926B6F}" dt="2023-03-27T11:13:35.062" v="1815" actId="20577"/>
          <ac:spMkLst>
            <pc:docMk/>
            <pc:sldMk cId="3132955063" sldId="502"/>
            <ac:spMk id="2" creationId="{05091336-DC3B-1413-3A9F-F209EC5BFAB4}"/>
          </ac:spMkLst>
        </pc:spChg>
        <pc:spChg chg="add mod">
          <ac:chgData name="Rory McLaughlin" userId="032fa174-13d1-4330-8c40-c3e2ea060d0a" providerId="ADAL" clId="{0E8FE5A5-AE5B-47E4-A8F3-A0DCCA926B6F}" dt="2023-03-27T11:19:27.955" v="1949" actId="12"/>
          <ac:spMkLst>
            <pc:docMk/>
            <pc:sldMk cId="3132955063" sldId="502"/>
            <ac:spMk id="3" creationId="{BBFDF8C1-BD0C-D12F-9003-9126E22C4894}"/>
          </ac:spMkLst>
        </pc:spChg>
        <pc:spChg chg="add mod">
          <ac:chgData name="Rory McLaughlin" userId="032fa174-13d1-4330-8c40-c3e2ea060d0a" providerId="ADAL" clId="{0E8FE5A5-AE5B-47E4-A8F3-A0DCCA926B6F}" dt="2023-03-27T11:20:08.448" v="2062" actId="1076"/>
          <ac:spMkLst>
            <pc:docMk/>
            <pc:sldMk cId="3132955063" sldId="502"/>
            <ac:spMk id="5" creationId="{4C75FD2F-4ADA-5A78-E1F8-5325EB5F082E}"/>
          </ac:spMkLst>
        </pc:spChg>
      </pc:sldChg>
      <pc:sldChg chg="addSp modSp new mod modNotesTx">
        <pc:chgData name="Rory McLaughlin" userId="032fa174-13d1-4330-8c40-c3e2ea060d0a" providerId="ADAL" clId="{0E8FE5A5-AE5B-47E4-A8F3-A0DCCA926B6F}" dt="2023-03-31T09:47:47.570" v="7021" actId="6549"/>
        <pc:sldMkLst>
          <pc:docMk/>
          <pc:sldMk cId="44295220" sldId="503"/>
        </pc:sldMkLst>
        <pc:spChg chg="add mod">
          <ac:chgData name="Rory McLaughlin" userId="032fa174-13d1-4330-8c40-c3e2ea060d0a" providerId="ADAL" clId="{0E8FE5A5-AE5B-47E4-A8F3-A0DCCA926B6F}" dt="2023-03-27T15:46:11.486" v="3091" actId="122"/>
          <ac:spMkLst>
            <pc:docMk/>
            <pc:sldMk cId="44295220" sldId="503"/>
            <ac:spMk id="2" creationId="{4483B24F-88DE-08E8-45C3-1CDB681A6B8C}"/>
          </ac:spMkLst>
        </pc:spChg>
      </pc:sldChg>
      <pc:sldChg chg="addSp delSp modSp new mod setBg">
        <pc:chgData name="Rory McLaughlin" userId="032fa174-13d1-4330-8c40-c3e2ea060d0a" providerId="ADAL" clId="{0E8FE5A5-AE5B-47E4-A8F3-A0DCCA926B6F}" dt="2023-03-30T09:45:10.625" v="4762" actId="20577"/>
        <pc:sldMkLst>
          <pc:docMk/>
          <pc:sldMk cId="515841974" sldId="504"/>
        </pc:sldMkLst>
        <pc:spChg chg="add del">
          <ac:chgData name="Rory McLaughlin" userId="032fa174-13d1-4330-8c40-c3e2ea060d0a" providerId="ADAL" clId="{0E8FE5A5-AE5B-47E4-A8F3-A0DCCA926B6F}" dt="2023-03-30T09:44:44.207" v="4751" actId="26606"/>
          <ac:spMkLst>
            <pc:docMk/>
            <pc:sldMk cId="515841974" sldId="504"/>
            <ac:spMk id="8" creationId="{69D184B2-2226-4E31-BCCB-444330767440}"/>
          </ac:spMkLst>
        </pc:spChg>
        <pc:spChg chg="add del">
          <ac:chgData name="Rory McLaughlin" userId="032fa174-13d1-4330-8c40-c3e2ea060d0a" providerId="ADAL" clId="{0E8FE5A5-AE5B-47E4-A8F3-A0DCCA926B6F}" dt="2023-03-30T09:44:44.207" v="4751" actId="26606"/>
          <ac:spMkLst>
            <pc:docMk/>
            <pc:sldMk cId="515841974" sldId="504"/>
            <ac:spMk id="10" creationId="{1AC4D4E3-486A-464A-8EC8-D44881097267}"/>
          </ac:spMkLst>
        </pc:spChg>
        <pc:spChg chg="add del">
          <ac:chgData name="Rory McLaughlin" userId="032fa174-13d1-4330-8c40-c3e2ea060d0a" providerId="ADAL" clId="{0E8FE5A5-AE5B-47E4-A8F3-A0DCCA926B6F}" dt="2023-03-30T09:44:44.207" v="4751" actId="26606"/>
          <ac:spMkLst>
            <pc:docMk/>
            <pc:sldMk cId="515841974" sldId="504"/>
            <ac:spMk id="12" creationId="{864DE13E-58EB-4475-B79C-0D4FC651239B}"/>
          </ac:spMkLst>
        </pc:spChg>
        <pc:spChg chg="add">
          <ac:chgData name="Rory McLaughlin" userId="032fa174-13d1-4330-8c40-c3e2ea060d0a" providerId="ADAL" clId="{0E8FE5A5-AE5B-47E4-A8F3-A0DCCA926B6F}" dt="2023-03-30T09:44:44.207" v="4751" actId="26606"/>
          <ac:spMkLst>
            <pc:docMk/>
            <pc:sldMk cId="515841974" sldId="504"/>
            <ac:spMk id="17" creationId="{69D184B2-2226-4E31-BCCB-444330767440}"/>
          </ac:spMkLst>
        </pc:spChg>
        <pc:spChg chg="add">
          <ac:chgData name="Rory McLaughlin" userId="032fa174-13d1-4330-8c40-c3e2ea060d0a" providerId="ADAL" clId="{0E8FE5A5-AE5B-47E4-A8F3-A0DCCA926B6F}" dt="2023-03-30T09:44:44.207" v="4751" actId="26606"/>
          <ac:spMkLst>
            <pc:docMk/>
            <pc:sldMk cId="515841974" sldId="504"/>
            <ac:spMk id="19" creationId="{1AC4D4E3-486A-464A-8EC8-D44881097267}"/>
          </ac:spMkLst>
        </pc:spChg>
        <pc:spChg chg="add">
          <ac:chgData name="Rory McLaughlin" userId="032fa174-13d1-4330-8c40-c3e2ea060d0a" providerId="ADAL" clId="{0E8FE5A5-AE5B-47E4-A8F3-A0DCCA926B6F}" dt="2023-03-30T09:44:44.207" v="4751" actId="26606"/>
          <ac:spMkLst>
            <pc:docMk/>
            <pc:sldMk cId="515841974" sldId="504"/>
            <ac:spMk id="21" creationId="{864DE13E-58EB-4475-B79C-0D4FC651239B}"/>
          </ac:spMkLst>
        </pc:spChg>
        <pc:graphicFrameChg chg="add del mod modGraphic">
          <ac:chgData name="Rory McLaughlin" userId="032fa174-13d1-4330-8c40-c3e2ea060d0a" providerId="ADAL" clId="{0E8FE5A5-AE5B-47E4-A8F3-A0DCCA926B6F}" dt="2023-03-27T15:56:54.679" v="3225" actId="478"/>
          <ac:graphicFrameMkLst>
            <pc:docMk/>
            <pc:sldMk cId="515841974" sldId="504"/>
            <ac:graphicFrameMk id="2" creationId="{8893C2DA-141C-5AC6-A734-C38AF291ED77}"/>
          </ac:graphicFrameMkLst>
        </pc:graphicFrameChg>
        <pc:graphicFrameChg chg="add mod modGraphic">
          <ac:chgData name="Rory McLaughlin" userId="032fa174-13d1-4330-8c40-c3e2ea060d0a" providerId="ADAL" clId="{0E8FE5A5-AE5B-47E4-A8F3-A0DCCA926B6F}" dt="2023-03-30T09:45:10.625" v="4762" actId="20577"/>
          <ac:graphicFrameMkLst>
            <pc:docMk/>
            <pc:sldMk cId="515841974" sldId="504"/>
            <ac:graphicFrameMk id="3" creationId="{126157D4-AC91-A4E5-93B6-7E61370C509D}"/>
          </ac:graphicFrameMkLst>
        </pc:graphicFrameChg>
      </pc:sldChg>
      <pc:sldChg chg="addSp delSp modSp new mod setBg modNotesTx">
        <pc:chgData name="Rory McLaughlin" userId="032fa174-13d1-4330-8c40-c3e2ea060d0a" providerId="ADAL" clId="{0E8FE5A5-AE5B-47E4-A8F3-A0DCCA926B6F}" dt="2023-03-31T08:49:46.902" v="6150" actId="20577"/>
        <pc:sldMkLst>
          <pc:docMk/>
          <pc:sldMk cId="568975062" sldId="505"/>
        </pc:sldMkLst>
        <pc:spChg chg="add del mod">
          <ac:chgData name="Rory McLaughlin" userId="032fa174-13d1-4330-8c40-c3e2ea060d0a" providerId="ADAL" clId="{0E8FE5A5-AE5B-47E4-A8F3-A0DCCA926B6F}" dt="2023-03-30T09:19:11.999" v="4168" actId="21"/>
          <ac:spMkLst>
            <pc:docMk/>
            <pc:sldMk cId="568975062" sldId="505"/>
            <ac:spMk id="2" creationId="{7DACB52E-FB82-7DDC-1940-4DB761652F53}"/>
          </ac:spMkLst>
        </pc:spChg>
        <pc:spChg chg="add del mod">
          <ac:chgData name="Rory McLaughlin" userId="032fa174-13d1-4330-8c40-c3e2ea060d0a" providerId="ADAL" clId="{0E8FE5A5-AE5B-47E4-A8F3-A0DCCA926B6F}" dt="2023-03-30T09:20:49.377" v="4209" actId="478"/>
          <ac:spMkLst>
            <pc:docMk/>
            <pc:sldMk cId="568975062" sldId="505"/>
            <ac:spMk id="3" creationId="{5D341F0D-D207-4338-EB71-81655D21C07E}"/>
          </ac:spMkLst>
        </pc:spChg>
        <pc:spChg chg="add">
          <ac:chgData name="Rory McLaughlin" userId="032fa174-13d1-4330-8c40-c3e2ea060d0a" providerId="ADAL" clId="{0E8FE5A5-AE5B-47E4-A8F3-A0DCCA926B6F}" dt="2023-03-30T09:18:32.777" v="4112" actId="26606"/>
          <ac:spMkLst>
            <pc:docMk/>
            <pc:sldMk cId="568975062" sldId="505"/>
            <ac:spMk id="1031" creationId="{42A4FC2C-047E-45A5-965D-8E1E3BF09BC6}"/>
          </ac:spMkLst>
        </pc:spChg>
        <pc:picChg chg="add mod">
          <ac:chgData name="Rory McLaughlin" userId="032fa174-13d1-4330-8c40-c3e2ea060d0a" providerId="ADAL" clId="{0E8FE5A5-AE5B-47E4-A8F3-A0DCCA926B6F}" dt="2023-03-30T09:20:40.710" v="4207" actId="732"/>
          <ac:picMkLst>
            <pc:docMk/>
            <pc:sldMk cId="568975062" sldId="505"/>
            <ac:picMk id="1026" creationId="{FA0A05F1-76EF-D230-624C-50202C93DA01}"/>
          </ac:picMkLst>
        </pc:picChg>
      </pc:sldChg>
      <pc:sldChg chg="addSp modSp new modNotesTx">
        <pc:chgData name="Rory McLaughlin" userId="032fa174-13d1-4330-8c40-c3e2ea060d0a" providerId="ADAL" clId="{0E8FE5A5-AE5B-47E4-A8F3-A0DCCA926B6F}" dt="2023-03-31T09:30:41.080" v="6811" actId="20577"/>
        <pc:sldMkLst>
          <pc:docMk/>
          <pc:sldMk cId="3690451618" sldId="506"/>
        </pc:sldMkLst>
        <pc:picChg chg="add mod">
          <ac:chgData name="Rory McLaughlin" userId="032fa174-13d1-4330-8c40-c3e2ea060d0a" providerId="ADAL" clId="{0E8FE5A5-AE5B-47E4-A8F3-A0DCCA926B6F}" dt="2023-03-31T08:31:52.453" v="5806" actId="14100"/>
          <ac:picMkLst>
            <pc:docMk/>
            <pc:sldMk cId="3690451618" sldId="506"/>
            <ac:picMk id="2" creationId="{C7AD3D51-2806-D3C0-D09A-B35A389DA606}"/>
          </ac:picMkLst>
        </pc:picChg>
      </pc:sldChg>
      <pc:sldChg chg="new del">
        <pc:chgData name="Rory McLaughlin" userId="032fa174-13d1-4330-8c40-c3e2ea060d0a" providerId="ADAL" clId="{0E8FE5A5-AE5B-47E4-A8F3-A0DCCA926B6F}" dt="2023-03-31T08:58:42.860" v="6157" actId="47"/>
        <pc:sldMkLst>
          <pc:docMk/>
          <pc:sldMk cId="1566043436" sldId="507"/>
        </pc:sldMkLst>
      </pc:sldChg>
      <pc:sldChg chg="new del">
        <pc:chgData name="Rory McLaughlin" userId="032fa174-13d1-4330-8c40-c3e2ea060d0a" providerId="ADAL" clId="{0E8FE5A5-AE5B-47E4-A8F3-A0DCCA926B6F}" dt="2023-03-31T08:58:41.296" v="6156" actId="47"/>
        <pc:sldMkLst>
          <pc:docMk/>
          <pc:sldMk cId="2460803559" sldId="508"/>
        </pc:sldMkLst>
      </pc:sldChg>
      <pc:sldChg chg="addSp delSp modSp add mod modNotesTx">
        <pc:chgData name="Rory McLaughlin" userId="032fa174-13d1-4330-8c40-c3e2ea060d0a" providerId="ADAL" clId="{0E8FE5A5-AE5B-47E4-A8F3-A0DCCA926B6F}" dt="2023-03-31T09:20:11.898" v="6563" actId="20577"/>
        <pc:sldMkLst>
          <pc:docMk/>
          <pc:sldMk cId="3487327568" sldId="509"/>
        </pc:sldMkLst>
        <pc:spChg chg="mod">
          <ac:chgData name="Rory McLaughlin" userId="032fa174-13d1-4330-8c40-c3e2ea060d0a" providerId="ADAL" clId="{0E8FE5A5-AE5B-47E4-A8F3-A0DCCA926B6F}" dt="2023-03-31T08:58:47.673" v="6163" actId="20577"/>
          <ac:spMkLst>
            <pc:docMk/>
            <pc:sldMk cId="3487327568" sldId="509"/>
            <ac:spMk id="2" creationId="{4AD3E774-B5FD-4383-120A-691E38449AFA}"/>
          </ac:spMkLst>
        </pc:spChg>
        <pc:spChg chg="del">
          <ac:chgData name="Rory McLaughlin" userId="032fa174-13d1-4330-8c40-c3e2ea060d0a" providerId="ADAL" clId="{0E8FE5A5-AE5B-47E4-A8F3-A0DCCA926B6F}" dt="2023-03-31T09:12:15.891" v="6172" actId="478"/>
          <ac:spMkLst>
            <pc:docMk/>
            <pc:sldMk cId="3487327568" sldId="509"/>
            <ac:spMk id="4" creationId="{3FB81DF1-F4E0-6880-9EEB-699C05869964}"/>
          </ac:spMkLst>
        </pc:spChg>
        <pc:picChg chg="add mod">
          <ac:chgData name="Rory McLaughlin" userId="032fa174-13d1-4330-8c40-c3e2ea060d0a" providerId="ADAL" clId="{0E8FE5A5-AE5B-47E4-A8F3-A0DCCA926B6F}" dt="2023-03-31T09:13:36.003" v="6326" actId="14861"/>
          <ac:picMkLst>
            <pc:docMk/>
            <pc:sldMk cId="3487327568" sldId="509"/>
            <ac:picMk id="5" creationId="{3F70FA89-A795-34D2-E41F-DB176440CECD}"/>
          </ac:picMkLst>
        </pc:picChg>
        <pc:picChg chg="add mod">
          <ac:chgData name="Rory McLaughlin" userId="032fa174-13d1-4330-8c40-c3e2ea060d0a" providerId="ADAL" clId="{0E8FE5A5-AE5B-47E4-A8F3-A0DCCA926B6F}" dt="2023-03-31T09:13:30.368" v="6325" actId="14861"/>
          <ac:picMkLst>
            <pc:docMk/>
            <pc:sldMk cId="3487327568" sldId="509"/>
            <ac:picMk id="4098" creationId="{62BE4C0E-4E9E-2F58-7D7C-AB6FE25DE0E1}"/>
          </ac:picMkLst>
        </pc:picChg>
        <pc:picChg chg="del">
          <ac:chgData name="Rory McLaughlin" userId="032fa174-13d1-4330-8c40-c3e2ea060d0a" providerId="ADAL" clId="{0E8FE5A5-AE5B-47E4-A8F3-A0DCCA926B6F}" dt="2023-03-31T08:58:49.070" v="6164" actId="478"/>
          <ac:picMkLst>
            <pc:docMk/>
            <pc:sldMk cId="3487327568" sldId="509"/>
            <ac:picMk id="4100" creationId="{293A8AD5-0345-5102-9D66-99660C64D535}"/>
          </ac:picMkLst>
        </pc:picChg>
      </pc:sldChg>
    </pc:docChg>
  </pc:docChgLst>
  <pc:docChgLst>
    <pc:chgData name="Rory McLaughlin" userId="032fa174-13d1-4330-8c40-c3e2ea060d0a" providerId="ADAL" clId="{954F2A6C-46E9-4A47-A3F5-3C01E3789731}"/>
    <pc:docChg chg="undo redo custSel delSld modSld sldOrd">
      <pc:chgData name="Rory McLaughlin" userId="032fa174-13d1-4330-8c40-c3e2ea060d0a" providerId="ADAL" clId="{954F2A6C-46E9-4A47-A3F5-3C01E3789731}" dt="2022-10-07T15:22:08.585" v="1511" actId="1076"/>
      <pc:docMkLst>
        <pc:docMk/>
      </pc:docMkLst>
      <pc:sldChg chg="modSp mod">
        <pc:chgData name="Rory McLaughlin" userId="032fa174-13d1-4330-8c40-c3e2ea060d0a" providerId="ADAL" clId="{954F2A6C-46E9-4A47-A3F5-3C01E3789731}" dt="2022-09-29T15:39:26.290" v="1508" actId="6549"/>
        <pc:sldMkLst>
          <pc:docMk/>
          <pc:sldMk cId="2249069952" sldId="333"/>
        </pc:sldMkLst>
        <pc:spChg chg="mod">
          <ac:chgData name="Rory McLaughlin" userId="032fa174-13d1-4330-8c40-c3e2ea060d0a" providerId="ADAL" clId="{954F2A6C-46E9-4A47-A3F5-3C01E3789731}" dt="2022-09-29T15:39:26.290" v="1508" actId="6549"/>
          <ac:spMkLst>
            <pc:docMk/>
            <pc:sldMk cId="2249069952" sldId="333"/>
            <ac:spMk id="2" creationId="{29419944-2CA1-546E-BF84-575A69A63F27}"/>
          </ac:spMkLst>
        </pc:spChg>
      </pc:sldChg>
      <pc:sldChg chg="addSp delSp modSp mod">
        <pc:chgData name="Rory McLaughlin" userId="032fa174-13d1-4330-8c40-c3e2ea060d0a" providerId="ADAL" clId="{954F2A6C-46E9-4A47-A3F5-3C01E3789731}" dt="2022-09-29T12:54:57.491" v="1466" actId="1440"/>
        <pc:sldMkLst>
          <pc:docMk/>
          <pc:sldMk cId="672662217" sldId="373"/>
        </pc:sldMkLst>
        <pc:spChg chg="add del mod">
          <ac:chgData name="Rory McLaughlin" userId="032fa174-13d1-4330-8c40-c3e2ea060d0a" providerId="ADAL" clId="{954F2A6C-46E9-4A47-A3F5-3C01E3789731}" dt="2022-09-29T12:50:05.826" v="1388" actId="1076"/>
          <ac:spMkLst>
            <pc:docMk/>
            <pc:sldMk cId="672662217" sldId="373"/>
            <ac:spMk id="26" creationId="{F116F83D-27C6-4777-A7CA-350C3AE0424A}"/>
          </ac:spMkLst>
        </pc:spChg>
        <pc:spChg chg="del">
          <ac:chgData name="Rory McLaughlin" userId="032fa174-13d1-4330-8c40-c3e2ea060d0a" providerId="ADAL" clId="{954F2A6C-46E9-4A47-A3F5-3C01E3789731}" dt="2022-09-29T12:50:10.385" v="1390" actId="478"/>
          <ac:spMkLst>
            <pc:docMk/>
            <pc:sldMk cId="672662217" sldId="373"/>
            <ac:spMk id="27" creationId="{E28D64E6-0671-4263-BF9C-A6522336156B}"/>
          </ac:spMkLst>
        </pc:spChg>
        <pc:spChg chg="del">
          <ac:chgData name="Rory McLaughlin" userId="032fa174-13d1-4330-8c40-c3e2ea060d0a" providerId="ADAL" clId="{954F2A6C-46E9-4A47-A3F5-3C01E3789731}" dt="2022-09-29T12:51:02.496" v="1400" actId="478"/>
          <ac:spMkLst>
            <pc:docMk/>
            <pc:sldMk cId="672662217" sldId="373"/>
            <ac:spMk id="28" creationId="{0235EA9E-4EDB-4DD2-9ACF-4702CDF24A3F}"/>
          </ac:spMkLst>
        </pc:spChg>
        <pc:spChg chg="del">
          <ac:chgData name="Rory McLaughlin" userId="032fa174-13d1-4330-8c40-c3e2ea060d0a" providerId="ADAL" clId="{954F2A6C-46E9-4A47-A3F5-3C01E3789731}" dt="2022-09-29T12:50:57.245" v="1397" actId="478"/>
          <ac:spMkLst>
            <pc:docMk/>
            <pc:sldMk cId="672662217" sldId="373"/>
            <ac:spMk id="29" creationId="{BD384D8B-1BEB-47AA-A896-C38C3A8D80A1}"/>
          </ac:spMkLst>
        </pc:spChg>
        <pc:spChg chg="del">
          <ac:chgData name="Rory McLaughlin" userId="032fa174-13d1-4330-8c40-c3e2ea060d0a" providerId="ADAL" clId="{954F2A6C-46E9-4A47-A3F5-3C01E3789731}" dt="2022-09-29T12:51:01.446" v="1399" actId="478"/>
          <ac:spMkLst>
            <pc:docMk/>
            <pc:sldMk cId="672662217" sldId="373"/>
            <ac:spMk id="30" creationId="{ABA3EDC8-EF85-4897-A58F-FF94537742AE}"/>
          </ac:spMkLst>
        </pc:spChg>
        <pc:spChg chg="del">
          <ac:chgData name="Rory McLaughlin" userId="032fa174-13d1-4330-8c40-c3e2ea060d0a" providerId="ADAL" clId="{954F2A6C-46E9-4A47-A3F5-3C01E3789731}" dt="2022-09-29T12:50:53.760" v="1396" actId="478"/>
          <ac:spMkLst>
            <pc:docMk/>
            <pc:sldMk cId="672662217" sldId="373"/>
            <ac:spMk id="31" creationId="{FA400A79-8D0A-4833-8D5B-E6B13F6EDE89}"/>
          </ac:spMkLst>
        </pc:spChg>
        <pc:spChg chg="mod">
          <ac:chgData name="Rory McLaughlin" userId="032fa174-13d1-4330-8c40-c3e2ea060d0a" providerId="ADAL" clId="{954F2A6C-46E9-4A47-A3F5-3C01E3789731}" dt="2022-09-29T12:53:36.327" v="1453" actId="1076"/>
          <ac:spMkLst>
            <pc:docMk/>
            <pc:sldMk cId="672662217" sldId="373"/>
            <ac:spMk id="32" creationId="{87FA74CB-0884-45A3-BD93-0D57CA236983}"/>
          </ac:spMkLst>
        </pc:spChg>
        <pc:picChg chg="del">
          <ac:chgData name="Rory McLaughlin" userId="032fa174-13d1-4330-8c40-c3e2ea060d0a" providerId="ADAL" clId="{954F2A6C-46E9-4A47-A3F5-3C01E3789731}" dt="2022-09-29T12:50:57.245" v="1397" actId="478"/>
          <ac:picMkLst>
            <pc:docMk/>
            <pc:sldMk cId="672662217" sldId="373"/>
            <ac:picMk id="33" creationId="{B1F484B2-5C99-4ED9-AF28-694A91757CA4}"/>
          </ac:picMkLst>
        </pc:picChg>
        <pc:picChg chg="del">
          <ac:chgData name="Rory McLaughlin" userId="032fa174-13d1-4330-8c40-c3e2ea060d0a" providerId="ADAL" clId="{954F2A6C-46E9-4A47-A3F5-3C01E3789731}" dt="2022-09-29T12:50:53.760" v="1396" actId="478"/>
          <ac:picMkLst>
            <pc:docMk/>
            <pc:sldMk cId="672662217" sldId="373"/>
            <ac:picMk id="35" creationId="{661DB524-76C3-472B-8C71-3A63E0E1F116}"/>
          </ac:picMkLst>
        </pc:picChg>
        <pc:picChg chg="del">
          <ac:chgData name="Rory McLaughlin" userId="032fa174-13d1-4330-8c40-c3e2ea060d0a" providerId="ADAL" clId="{954F2A6C-46E9-4A47-A3F5-3C01E3789731}" dt="2022-09-29T12:50:10.385" v="1390" actId="478"/>
          <ac:picMkLst>
            <pc:docMk/>
            <pc:sldMk cId="672662217" sldId="373"/>
            <ac:picMk id="36" creationId="{872D57A7-1C3C-4A1B-98B2-011CA271E535}"/>
          </ac:picMkLst>
        </pc:picChg>
        <pc:picChg chg="add mod">
          <ac:chgData name="Rory McLaughlin" userId="032fa174-13d1-4330-8c40-c3e2ea060d0a" providerId="ADAL" clId="{954F2A6C-46E9-4A47-A3F5-3C01E3789731}" dt="2022-09-29T12:53:51.899" v="1458" actId="166"/>
          <ac:picMkLst>
            <pc:docMk/>
            <pc:sldMk cId="672662217" sldId="373"/>
            <ac:picMk id="1026" creationId="{C0445BF1-BFC4-3D18-B714-28AE72119326}"/>
          </ac:picMkLst>
        </pc:picChg>
        <pc:picChg chg="add mod">
          <ac:chgData name="Rory McLaughlin" userId="032fa174-13d1-4330-8c40-c3e2ea060d0a" providerId="ADAL" clId="{954F2A6C-46E9-4A47-A3F5-3C01E3789731}" dt="2022-09-29T12:53:40.350" v="1455" actId="1076"/>
          <ac:picMkLst>
            <pc:docMk/>
            <pc:sldMk cId="672662217" sldId="373"/>
            <ac:picMk id="1028" creationId="{7FB2B993-E868-B260-663C-9FAF3FBEBA29}"/>
          </ac:picMkLst>
        </pc:picChg>
        <pc:picChg chg="add mod">
          <ac:chgData name="Rory McLaughlin" userId="032fa174-13d1-4330-8c40-c3e2ea060d0a" providerId="ADAL" clId="{954F2A6C-46E9-4A47-A3F5-3C01E3789731}" dt="2022-09-29T12:53:44.135" v="1456" actId="1076"/>
          <ac:picMkLst>
            <pc:docMk/>
            <pc:sldMk cId="672662217" sldId="373"/>
            <ac:picMk id="1030" creationId="{33BCC4AC-67FA-5F5E-0F81-2FD868A523E1}"/>
          </ac:picMkLst>
        </pc:picChg>
        <pc:picChg chg="add mod">
          <ac:chgData name="Rory McLaughlin" userId="032fa174-13d1-4330-8c40-c3e2ea060d0a" providerId="ADAL" clId="{954F2A6C-46E9-4A47-A3F5-3C01E3789731}" dt="2022-09-29T12:54:57.491" v="1466" actId="1440"/>
          <ac:picMkLst>
            <pc:docMk/>
            <pc:sldMk cId="672662217" sldId="373"/>
            <ac:picMk id="1032" creationId="{0277037B-0DF5-5149-56E4-765D06716BA6}"/>
          </ac:picMkLst>
        </pc:picChg>
      </pc:sldChg>
      <pc:sldChg chg="addSp delSp modSp mod ord">
        <pc:chgData name="Rory McLaughlin" userId="032fa174-13d1-4330-8c40-c3e2ea060d0a" providerId="ADAL" clId="{954F2A6C-46E9-4A47-A3F5-3C01E3789731}" dt="2022-10-07T15:22:08.585" v="1511" actId="1076"/>
        <pc:sldMkLst>
          <pc:docMk/>
          <pc:sldMk cId="663499259" sldId="386"/>
        </pc:sldMkLst>
        <pc:spChg chg="add mod">
          <ac:chgData name="Rory McLaughlin" userId="032fa174-13d1-4330-8c40-c3e2ea060d0a" providerId="ADAL" clId="{954F2A6C-46E9-4A47-A3F5-3C01E3789731}" dt="2022-10-07T15:22:08.585" v="1511" actId="1076"/>
          <ac:spMkLst>
            <pc:docMk/>
            <pc:sldMk cId="663499259" sldId="386"/>
            <ac:spMk id="3" creationId="{8A779E55-049C-4841-CEE9-4BD9411DE496}"/>
          </ac:spMkLst>
        </pc:spChg>
        <pc:spChg chg="mod">
          <ac:chgData name="Rory McLaughlin" userId="032fa174-13d1-4330-8c40-c3e2ea060d0a" providerId="ADAL" clId="{954F2A6C-46E9-4A47-A3F5-3C01E3789731}" dt="2022-09-29T15:38:55.807" v="1502" actId="20577"/>
          <ac:spMkLst>
            <pc:docMk/>
            <pc:sldMk cId="663499259" sldId="386"/>
            <ac:spMk id="15" creationId="{8D7038DB-DB6C-4089-A2A1-603B8DF0A94C}"/>
          </ac:spMkLst>
        </pc:spChg>
        <pc:spChg chg="del mod">
          <ac:chgData name="Rory McLaughlin" userId="032fa174-13d1-4330-8c40-c3e2ea060d0a" providerId="ADAL" clId="{954F2A6C-46E9-4A47-A3F5-3C01E3789731}" dt="2022-09-29T15:39:05.154" v="1507"/>
          <ac:spMkLst>
            <pc:docMk/>
            <pc:sldMk cId="663499259" sldId="386"/>
            <ac:spMk id="22" creationId="{24E6F773-E590-4A51-8760-0240F5CB8024}"/>
          </ac:spMkLst>
        </pc:spChg>
        <pc:spChg chg="del">
          <ac:chgData name="Rory McLaughlin" userId="032fa174-13d1-4330-8c40-c3e2ea060d0a" providerId="ADAL" clId="{954F2A6C-46E9-4A47-A3F5-3C01E3789731}" dt="2022-09-29T15:39:00.731" v="1503" actId="478"/>
          <ac:spMkLst>
            <pc:docMk/>
            <pc:sldMk cId="663499259" sldId="386"/>
            <ac:spMk id="23" creationId="{6B2028A2-B022-4DB9-AD76-BC7FB6C01C37}"/>
          </ac:spMkLst>
        </pc:spChg>
        <pc:spChg chg="del">
          <ac:chgData name="Rory McLaughlin" userId="032fa174-13d1-4330-8c40-c3e2ea060d0a" providerId="ADAL" clId="{954F2A6C-46E9-4A47-A3F5-3C01E3789731}" dt="2022-09-29T15:39:01.958" v="1504" actId="478"/>
          <ac:spMkLst>
            <pc:docMk/>
            <pc:sldMk cId="663499259" sldId="386"/>
            <ac:spMk id="24" creationId="{01BC51F9-4A3E-40BB-8A70-8F18EBC813C3}"/>
          </ac:spMkLst>
        </pc:spChg>
      </pc:sldChg>
      <pc:sldChg chg="del">
        <pc:chgData name="Rory McLaughlin" userId="032fa174-13d1-4330-8c40-c3e2ea060d0a" providerId="ADAL" clId="{954F2A6C-46E9-4A47-A3F5-3C01E3789731}" dt="2022-09-26T15:42:19.262" v="476" actId="47"/>
        <pc:sldMkLst>
          <pc:docMk/>
          <pc:sldMk cId="2265531111" sldId="408"/>
        </pc:sldMkLst>
      </pc:sldChg>
      <pc:sldChg chg="modNotesTx">
        <pc:chgData name="Rory McLaughlin" userId="032fa174-13d1-4330-8c40-c3e2ea060d0a" providerId="ADAL" clId="{954F2A6C-46E9-4A47-A3F5-3C01E3789731}" dt="2022-09-26T15:43:10.077" v="573" actId="20577"/>
        <pc:sldMkLst>
          <pc:docMk/>
          <pc:sldMk cId="1041246997" sldId="409"/>
        </pc:sldMkLst>
      </pc:sldChg>
      <pc:sldChg chg="del">
        <pc:chgData name="Rory McLaughlin" userId="032fa174-13d1-4330-8c40-c3e2ea060d0a" providerId="ADAL" clId="{954F2A6C-46E9-4A47-A3F5-3C01E3789731}" dt="2022-09-26T15:42:19.262" v="476" actId="47"/>
        <pc:sldMkLst>
          <pc:docMk/>
          <pc:sldMk cId="995450485" sldId="410"/>
        </pc:sldMkLst>
      </pc:sldChg>
      <pc:sldChg chg="del">
        <pc:chgData name="Rory McLaughlin" userId="032fa174-13d1-4330-8c40-c3e2ea060d0a" providerId="ADAL" clId="{954F2A6C-46E9-4A47-A3F5-3C01E3789731}" dt="2022-09-26T15:42:19.262" v="476" actId="47"/>
        <pc:sldMkLst>
          <pc:docMk/>
          <pc:sldMk cId="571600149" sldId="412"/>
        </pc:sldMkLst>
      </pc:sldChg>
      <pc:sldChg chg="del">
        <pc:chgData name="Rory McLaughlin" userId="032fa174-13d1-4330-8c40-c3e2ea060d0a" providerId="ADAL" clId="{954F2A6C-46E9-4A47-A3F5-3C01E3789731}" dt="2022-09-26T15:42:19.262" v="476" actId="47"/>
        <pc:sldMkLst>
          <pc:docMk/>
          <pc:sldMk cId="3486231619" sldId="413"/>
        </pc:sldMkLst>
      </pc:sldChg>
      <pc:sldChg chg="del">
        <pc:chgData name="Rory McLaughlin" userId="032fa174-13d1-4330-8c40-c3e2ea060d0a" providerId="ADAL" clId="{954F2A6C-46E9-4A47-A3F5-3C01E3789731}" dt="2022-09-26T15:42:19.262" v="476" actId="47"/>
        <pc:sldMkLst>
          <pc:docMk/>
          <pc:sldMk cId="4057003037" sldId="414"/>
        </pc:sldMkLst>
      </pc:sldChg>
      <pc:sldChg chg="del">
        <pc:chgData name="Rory McLaughlin" userId="032fa174-13d1-4330-8c40-c3e2ea060d0a" providerId="ADAL" clId="{954F2A6C-46E9-4A47-A3F5-3C01E3789731}" dt="2022-09-26T15:42:19.262" v="476" actId="47"/>
        <pc:sldMkLst>
          <pc:docMk/>
          <pc:sldMk cId="4054508248" sldId="415"/>
        </pc:sldMkLst>
      </pc:sldChg>
      <pc:sldChg chg="addSp delSp modSp mod">
        <pc:chgData name="Rory McLaughlin" userId="032fa174-13d1-4330-8c40-c3e2ea060d0a" providerId="ADAL" clId="{954F2A6C-46E9-4A47-A3F5-3C01E3789731}" dt="2022-09-26T15:36:36.158" v="63" actId="20577"/>
        <pc:sldMkLst>
          <pc:docMk/>
          <pc:sldMk cId="2233344591" sldId="416"/>
        </pc:sldMkLst>
        <pc:spChg chg="del">
          <ac:chgData name="Rory McLaughlin" userId="032fa174-13d1-4330-8c40-c3e2ea060d0a" providerId="ADAL" clId="{954F2A6C-46E9-4A47-A3F5-3C01E3789731}" dt="2022-09-26T15:35:26.921" v="29" actId="931"/>
          <ac:spMkLst>
            <pc:docMk/>
            <pc:sldMk cId="2233344591" sldId="416"/>
            <ac:spMk id="2" creationId="{A00BD43C-53F9-40AB-B38A-7C0711156C7E}"/>
          </ac:spMkLst>
        </pc:spChg>
        <pc:spChg chg="mod">
          <ac:chgData name="Rory McLaughlin" userId="032fa174-13d1-4330-8c40-c3e2ea060d0a" providerId="ADAL" clId="{954F2A6C-46E9-4A47-A3F5-3C01E3789731}" dt="2022-09-26T15:36:36.158" v="63" actId="20577"/>
          <ac:spMkLst>
            <pc:docMk/>
            <pc:sldMk cId="2233344591" sldId="416"/>
            <ac:spMk id="10" creationId="{0EEECC81-7245-4018-9527-32019D9AFFE6}"/>
          </ac:spMkLst>
        </pc:spChg>
        <pc:spChg chg="del mod">
          <ac:chgData name="Rory McLaughlin" userId="032fa174-13d1-4330-8c40-c3e2ea060d0a" providerId="ADAL" clId="{954F2A6C-46E9-4A47-A3F5-3C01E3789731}" dt="2022-09-26T15:35:39.165" v="33"/>
          <ac:spMkLst>
            <pc:docMk/>
            <pc:sldMk cId="2233344591" sldId="416"/>
            <ac:spMk id="11" creationId="{0F6FF8EE-5637-4C0F-B277-59279388A2B0}"/>
          </ac:spMkLst>
        </pc:spChg>
        <pc:picChg chg="add mod">
          <ac:chgData name="Rory McLaughlin" userId="032fa174-13d1-4330-8c40-c3e2ea060d0a" providerId="ADAL" clId="{954F2A6C-46E9-4A47-A3F5-3C01E3789731}" dt="2022-09-26T15:35:26.921" v="29" actId="931"/>
          <ac:picMkLst>
            <pc:docMk/>
            <pc:sldMk cId="2233344591" sldId="416"/>
            <ac:picMk id="4" creationId="{DE81F03F-986B-6CDA-0160-08792797D5F3}"/>
          </ac:picMkLst>
        </pc:picChg>
      </pc:sldChg>
      <pc:sldChg chg="del">
        <pc:chgData name="Rory McLaughlin" userId="032fa174-13d1-4330-8c40-c3e2ea060d0a" providerId="ADAL" clId="{954F2A6C-46E9-4A47-A3F5-3C01E3789731}" dt="2022-09-26T15:42:19.262" v="476" actId="47"/>
        <pc:sldMkLst>
          <pc:docMk/>
          <pc:sldMk cId="1843010649" sldId="417"/>
        </pc:sldMkLst>
      </pc:sldChg>
      <pc:sldChg chg="modSp mod ord modClrScheme chgLayout">
        <pc:chgData name="Rory McLaughlin" userId="032fa174-13d1-4330-8c40-c3e2ea060d0a" providerId="ADAL" clId="{954F2A6C-46E9-4A47-A3F5-3C01E3789731}" dt="2022-09-26T15:41:38.391" v="475"/>
        <pc:sldMkLst>
          <pc:docMk/>
          <pc:sldMk cId="4021767316" sldId="418"/>
        </pc:sldMkLst>
        <pc:spChg chg="mod">
          <ac:chgData name="Rory McLaughlin" userId="032fa174-13d1-4330-8c40-c3e2ea060d0a" providerId="ADAL" clId="{954F2A6C-46E9-4A47-A3F5-3C01E3789731}" dt="2022-09-26T15:40:13.368" v="467" actId="1076"/>
          <ac:spMkLst>
            <pc:docMk/>
            <pc:sldMk cId="4021767316" sldId="418"/>
            <ac:spMk id="24" creationId="{B4F8669E-8296-411D-A17C-2A5880A99A24}"/>
          </ac:spMkLst>
        </pc:spChg>
        <pc:spChg chg="mod">
          <ac:chgData name="Rory McLaughlin" userId="032fa174-13d1-4330-8c40-c3e2ea060d0a" providerId="ADAL" clId="{954F2A6C-46E9-4A47-A3F5-3C01E3789731}" dt="2022-09-26T15:40:13.368" v="467" actId="1076"/>
          <ac:spMkLst>
            <pc:docMk/>
            <pc:sldMk cId="4021767316" sldId="418"/>
            <ac:spMk id="25" creationId="{B701972A-2FFE-44B4-9D7A-2862C08AED8B}"/>
          </ac:spMkLst>
        </pc:spChg>
        <pc:spChg chg="mod">
          <ac:chgData name="Rory McLaughlin" userId="032fa174-13d1-4330-8c40-c3e2ea060d0a" providerId="ADAL" clId="{954F2A6C-46E9-4A47-A3F5-3C01E3789731}" dt="2022-09-26T15:40:13.368" v="467" actId="1076"/>
          <ac:spMkLst>
            <pc:docMk/>
            <pc:sldMk cId="4021767316" sldId="418"/>
            <ac:spMk id="26" creationId="{6549C8D6-83C5-4D88-A1B8-2AAD6B352F04}"/>
          </ac:spMkLst>
        </pc:spChg>
        <pc:spChg chg="mod">
          <ac:chgData name="Rory McLaughlin" userId="032fa174-13d1-4330-8c40-c3e2ea060d0a" providerId="ADAL" clId="{954F2A6C-46E9-4A47-A3F5-3C01E3789731}" dt="2022-09-26T15:40:43.995" v="473" actId="20577"/>
          <ac:spMkLst>
            <pc:docMk/>
            <pc:sldMk cId="4021767316" sldId="418"/>
            <ac:spMk id="28" creationId="{4044B6FE-83AB-49A5-93F3-88EBACAABD5F}"/>
          </ac:spMkLst>
        </pc:spChg>
        <pc:spChg chg="mod">
          <ac:chgData name="Rory McLaughlin" userId="032fa174-13d1-4330-8c40-c3e2ea060d0a" providerId="ADAL" clId="{954F2A6C-46E9-4A47-A3F5-3C01E3789731}" dt="2022-09-26T15:40:13.368" v="467" actId="1076"/>
          <ac:spMkLst>
            <pc:docMk/>
            <pc:sldMk cId="4021767316" sldId="418"/>
            <ac:spMk id="29" creationId="{CEED35DE-C812-429C-9426-C9FD78C21383}"/>
          </ac:spMkLst>
        </pc:spChg>
        <pc:spChg chg="mod">
          <ac:chgData name="Rory McLaughlin" userId="032fa174-13d1-4330-8c40-c3e2ea060d0a" providerId="ADAL" clId="{954F2A6C-46E9-4A47-A3F5-3C01E3789731}" dt="2022-09-26T15:40:13.368" v="467" actId="1076"/>
          <ac:spMkLst>
            <pc:docMk/>
            <pc:sldMk cId="4021767316" sldId="418"/>
            <ac:spMk id="30" creationId="{27C2508C-BC09-492A-B849-B7563B77A089}"/>
          </ac:spMkLst>
        </pc:spChg>
        <pc:picChg chg="mod">
          <ac:chgData name="Rory McLaughlin" userId="032fa174-13d1-4330-8c40-c3e2ea060d0a" providerId="ADAL" clId="{954F2A6C-46E9-4A47-A3F5-3C01E3789731}" dt="2022-09-26T15:40:04.830" v="466" actId="1076"/>
          <ac:picMkLst>
            <pc:docMk/>
            <pc:sldMk cId="4021767316" sldId="418"/>
            <ac:picMk id="32" creationId="{97C766C1-813F-48C3-AF0C-5C4A8262C694}"/>
          </ac:picMkLst>
        </pc:picChg>
        <pc:picChg chg="mod">
          <ac:chgData name="Rory McLaughlin" userId="032fa174-13d1-4330-8c40-c3e2ea060d0a" providerId="ADAL" clId="{954F2A6C-46E9-4A47-A3F5-3C01E3789731}" dt="2022-09-26T15:40:04.830" v="466" actId="1076"/>
          <ac:picMkLst>
            <pc:docMk/>
            <pc:sldMk cId="4021767316" sldId="418"/>
            <ac:picMk id="33" creationId="{92903336-CABE-47B9-921E-B776C82C7F8A}"/>
          </ac:picMkLst>
        </pc:picChg>
        <pc:picChg chg="mod">
          <ac:chgData name="Rory McLaughlin" userId="032fa174-13d1-4330-8c40-c3e2ea060d0a" providerId="ADAL" clId="{954F2A6C-46E9-4A47-A3F5-3C01E3789731}" dt="2022-09-26T15:40:04.830" v="466" actId="1076"/>
          <ac:picMkLst>
            <pc:docMk/>
            <pc:sldMk cId="4021767316" sldId="418"/>
            <ac:picMk id="34" creationId="{81B396D5-56B3-46FE-9E39-3E988BE648A6}"/>
          </ac:picMkLst>
        </pc:picChg>
      </pc:sldChg>
      <pc:sldChg chg="addSp delSp modSp mod modNotesTx">
        <pc:chgData name="Rory McLaughlin" userId="032fa174-13d1-4330-8c40-c3e2ea060d0a" providerId="ADAL" clId="{954F2A6C-46E9-4A47-A3F5-3C01E3789731}" dt="2022-09-26T16:12:36.921" v="1371" actId="20577"/>
        <pc:sldMkLst>
          <pc:docMk/>
          <pc:sldMk cId="2368073553" sldId="490"/>
        </pc:sldMkLst>
        <pc:spChg chg="del mod">
          <ac:chgData name="Rory McLaughlin" userId="032fa174-13d1-4330-8c40-c3e2ea060d0a" providerId="ADAL" clId="{954F2A6C-46E9-4A47-A3F5-3C01E3789731}" dt="2022-09-26T15:53:23.069" v="1147" actId="478"/>
          <ac:spMkLst>
            <pc:docMk/>
            <pc:sldMk cId="2368073553" sldId="490"/>
            <ac:spMk id="13" creationId="{EED41494-442C-438C-8CB3-5A7237A1078D}"/>
          </ac:spMkLst>
        </pc:spChg>
        <pc:spChg chg="add mod">
          <ac:chgData name="Rory McLaughlin" userId="032fa174-13d1-4330-8c40-c3e2ea060d0a" providerId="ADAL" clId="{954F2A6C-46E9-4A47-A3F5-3C01E3789731}" dt="2022-09-26T15:59:20.932" v="1246" actId="1076"/>
          <ac:spMkLst>
            <pc:docMk/>
            <pc:sldMk cId="2368073553" sldId="490"/>
            <ac:spMk id="15" creationId="{558EF689-CD43-A5AF-3105-2261D3DBFC1A}"/>
          </ac:spMkLst>
        </pc:spChg>
        <pc:spChg chg="add mod">
          <ac:chgData name="Rory McLaughlin" userId="032fa174-13d1-4330-8c40-c3e2ea060d0a" providerId="ADAL" clId="{954F2A6C-46E9-4A47-A3F5-3C01E3789731}" dt="2022-09-26T15:59:18.669" v="1245" actId="1076"/>
          <ac:spMkLst>
            <pc:docMk/>
            <pc:sldMk cId="2368073553" sldId="490"/>
            <ac:spMk id="16" creationId="{4778F11F-7F53-1B87-79BF-542C1E85CAD3}"/>
          </ac:spMkLst>
        </pc:spChg>
        <pc:spChg chg="add mod">
          <ac:chgData name="Rory McLaughlin" userId="032fa174-13d1-4330-8c40-c3e2ea060d0a" providerId="ADAL" clId="{954F2A6C-46E9-4A47-A3F5-3C01E3789731}" dt="2022-09-26T16:11:26.108" v="1337" actId="1076"/>
          <ac:spMkLst>
            <pc:docMk/>
            <pc:sldMk cId="2368073553" sldId="490"/>
            <ac:spMk id="17" creationId="{148F3D4B-A890-DCFF-76E3-C9244E611D27}"/>
          </ac:spMkLst>
        </pc:spChg>
        <pc:spChg chg="add mod">
          <ac:chgData name="Rory McLaughlin" userId="032fa174-13d1-4330-8c40-c3e2ea060d0a" providerId="ADAL" clId="{954F2A6C-46E9-4A47-A3F5-3C01E3789731}" dt="2022-09-26T15:59:10.965" v="1242" actId="1076"/>
          <ac:spMkLst>
            <pc:docMk/>
            <pc:sldMk cId="2368073553" sldId="490"/>
            <ac:spMk id="18" creationId="{1B74105D-3BE4-5C2C-BB9E-23EC0DAF279F}"/>
          </ac:spMkLst>
        </pc:spChg>
        <pc:spChg chg="add mod">
          <ac:chgData name="Rory McLaughlin" userId="032fa174-13d1-4330-8c40-c3e2ea060d0a" providerId="ADAL" clId="{954F2A6C-46E9-4A47-A3F5-3C01E3789731}" dt="2022-09-26T16:00:04.732" v="1252" actId="207"/>
          <ac:spMkLst>
            <pc:docMk/>
            <pc:sldMk cId="2368073553" sldId="490"/>
            <ac:spMk id="19" creationId="{1C68578F-95BC-4498-074B-3EB5206911D5}"/>
          </ac:spMkLst>
        </pc:spChg>
        <pc:spChg chg="add mod">
          <ac:chgData name="Rory McLaughlin" userId="032fa174-13d1-4330-8c40-c3e2ea060d0a" providerId="ADAL" clId="{954F2A6C-46E9-4A47-A3F5-3C01E3789731}" dt="2022-09-26T16:11:16.085" v="1335" actId="1076"/>
          <ac:spMkLst>
            <pc:docMk/>
            <pc:sldMk cId="2368073553" sldId="490"/>
            <ac:spMk id="20" creationId="{99C070CA-51D8-CF96-4887-24DC1663121E}"/>
          </ac:spMkLst>
        </pc:spChg>
        <pc:spChg chg="add del mod">
          <ac:chgData name="Rory McLaughlin" userId="032fa174-13d1-4330-8c40-c3e2ea060d0a" providerId="ADAL" clId="{954F2A6C-46E9-4A47-A3F5-3C01E3789731}" dt="2022-09-26T16:00:37.920" v="1273"/>
          <ac:spMkLst>
            <pc:docMk/>
            <pc:sldMk cId="2368073553" sldId="490"/>
            <ac:spMk id="21" creationId="{26FB8614-4E27-D59E-6160-5766170EC388}"/>
          </ac:spMkLst>
        </pc:spChg>
        <pc:spChg chg="add mod">
          <ac:chgData name="Rory McLaughlin" userId="032fa174-13d1-4330-8c40-c3e2ea060d0a" providerId="ADAL" clId="{954F2A6C-46E9-4A47-A3F5-3C01E3789731}" dt="2022-09-26T16:10:32.694" v="1331" actId="20577"/>
          <ac:spMkLst>
            <pc:docMk/>
            <pc:sldMk cId="2368073553" sldId="490"/>
            <ac:spMk id="22" creationId="{AA118757-4F4D-C9CF-C720-A3F90BB7DFED}"/>
          </ac:spMkLst>
        </pc:spChg>
        <pc:spChg chg="add mod">
          <ac:chgData name="Rory McLaughlin" userId="032fa174-13d1-4330-8c40-c3e2ea060d0a" providerId="ADAL" clId="{954F2A6C-46E9-4A47-A3F5-3C01E3789731}" dt="2022-09-26T16:12:36.921" v="1371" actId="20577"/>
          <ac:spMkLst>
            <pc:docMk/>
            <pc:sldMk cId="2368073553" sldId="490"/>
            <ac:spMk id="23" creationId="{718B292F-1F24-1E4D-C9DD-4D9E5ABC5B9E}"/>
          </ac:spMkLst>
        </pc:spChg>
      </pc:sldChg>
      <pc:sldChg chg="del">
        <pc:chgData name="Rory McLaughlin" userId="032fa174-13d1-4330-8c40-c3e2ea060d0a" providerId="ADAL" clId="{954F2A6C-46E9-4A47-A3F5-3C01E3789731}" dt="2022-09-29T15:39:52.146" v="1509" actId="47"/>
        <pc:sldMkLst>
          <pc:docMk/>
          <pc:sldMk cId="1936106742" sldId="491"/>
        </pc:sldMkLst>
      </pc:sldChg>
      <pc:sldChg chg="modNotesTx">
        <pc:chgData name="Rory McLaughlin" userId="032fa174-13d1-4330-8c40-c3e2ea060d0a" providerId="ADAL" clId="{954F2A6C-46E9-4A47-A3F5-3C01E3789731}" dt="2022-09-26T15:37:34.917" v="241" actId="20577"/>
        <pc:sldMkLst>
          <pc:docMk/>
          <pc:sldMk cId="1611602160" sldId="49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247FDBB1-5EC9-40FD-9A36-D4E35C581F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AF663819-6E29-4FB7-BF1C-93C4B4D769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45FC5A-1932-4642-9CF8-618CD292DDF6}" type="datetimeFigureOut">
              <a:rPr lang="ko-KR" altLang="en-US" smtClean="0"/>
              <a:t>2023-03-30</a:t>
            </a:fld>
            <a:endParaRPr lang="ko-KR" altLang="en-US"/>
          </a:p>
        </p:txBody>
      </p:sp>
      <p:sp>
        <p:nvSpPr>
          <p:cNvPr id="4" name="바닥글 개체 틀 3">
            <a:extLst>
              <a:ext uri="{FF2B5EF4-FFF2-40B4-BE49-F238E27FC236}">
                <a16:creationId xmlns:a16="http://schemas.microsoft.com/office/drawing/2014/main" id="{B6AF1716-40E8-4512-B252-D7362A0E94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0EE3C99E-C3C0-40AD-AD91-8E96E8F5863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86696-F86F-4066-9FDD-77F2B013FA08}" type="slidenum">
              <a:rPr lang="ko-KR" altLang="en-US" smtClean="0"/>
              <a:t>‹#›</a:t>
            </a:fld>
            <a:endParaRPr lang="ko-KR" altLang="en-US"/>
          </a:p>
        </p:txBody>
      </p:sp>
    </p:spTree>
    <p:extLst>
      <p:ext uri="{BB962C8B-B14F-4D97-AF65-F5344CB8AC3E}">
        <p14:creationId xmlns:p14="http://schemas.microsoft.com/office/powerpoint/2010/main" val="212859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A49F08-9100-4AF5-BC0A-FC6A093BE3CC}" type="datetimeFigureOut">
              <a:rPr lang="ko-KR" altLang="en-US" smtClean="0"/>
              <a:t>2023-03-30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FC7D2-309F-4B1D-AF63-DB3D4B544859}" type="slidenum">
              <a:rPr lang="ko-KR" altLang="en-US" smtClean="0"/>
              <a:t>‹#›</a:t>
            </a:fld>
            <a:endParaRPr lang="ko-KR" altLang="en-US"/>
          </a:p>
        </p:txBody>
      </p:sp>
    </p:spTree>
    <p:extLst>
      <p:ext uri="{BB962C8B-B14F-4D97-AF65-F5344CB8AC3E}">
        <p14:creationId xmlns:p14="http://schemas.microsoft.com/office/powerpoint/2010/main" val="371793352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bsnews.com/news/transgender-healthcare-trans-day-of-visibility/" TargetMode="External"/><Relationship Id="rId7" Type="http://schemas.openxmlformats.org/officeDocument/2006/relationships/hyperlink" Target="https://www.cbsnews.com/news/tennessee-ban-gender-affirming-care-trans-youth-drag-show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cbsnews.com/news/south-dakota-has-banned-gender-affirming-treatment-for-trans-minors/" TargetMode="External"/><Relationship Id="rId5" Type="http://schemas.openxmlformats.org/officeDocument/2006/relationships/hyperlink" Target="https://www.cbsnews.com/news/idaho-house-passes-ban-gender-affirming-medical-care/" TargetMode="External"/><Relationship Id="rId4" Type="http://schemas.openxmlformats.org/officeDocument/2006/relationships/hyperlink" Target="https://www.cbsnews.com/news/texas-bill-ban-gender-affirming-care-transgender-adult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istory.com/topics/gay-rights/history-of-gay-right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history.com/topics/mafia-in-the-united-states" TargetMode="External"/><Relationship Id="rId5" Type="http://schemas.openxmlformats.org/officeDocument/2006/relationships/hyperlink" Target="https://www.history.com/topics/us-states/new-york-city" TargetMode="External"/><Relationship Id="rId4" Type="http://schemas.openxmlformats.org/officeDocument/2006/relationships/hyperlink" Target="https://www.history.com/topics/1960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humandignitytrust.org/wp-content/uploads/resources/Dudgeon_v_United_Kingdom.pdf"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echr.coe.int/Documents/Convention_ENG.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llotpedia.org/California_Proposition_6,_the_Briggs_Initiative_(1978)" TargetMode="External"/><Relationship Id="rId13" Type="http://schemas.openxmlformats.org/officeDocument/2006/relationships/hyperlink" Target="https://www.loc.gov/rr/main/poets/newyork.html" TargetMode="External"/><Relationship Id="rId18" Type="http://schemas.openxmlformats.org/officeDocument/2006/relationships/hyperlink" Target="http://www.vh1.com/shows/rupauls-drag-race" TargetMode="External"/><Relationship Id="rId3" Type="http://schemas.openxmlformats.org/officeDocument/2006/relationships/hyperlink" Target="http://www.cnn.com/2019/06/26/us/marsha-p-johnson-biography/index.html" TargetMode="External"/><Relationship Id="rId21" Type="http://schemas.openxmlformats.org/officeDocument/2006/relationships/hyperlink" Target="https://www.si.com/sports-man/2010/11/30/billiejeanking-sportsman" TargetMode="External"/><Relationship Id="rId7" Type="http://schemas.openxmlformats.org/officeDocument/2006/relationships/hyperlink" Target="https://www.nytimes.com/1978/03/22/archives/bill-on-homosexual-rights-advances-in-san-francisco.html?_r=0" TargetMode="External"/><Relationship Id="rId12" Type="http://schemas.openxmlformats.org/officeDocument/2006/relationships/hyperlink" Target="http://www.pages.drexel.edu/~jc3962/COR/Hierarchy.pdf" TargetMode="External"/><Relationship Id="rId17" Type="http://schemas.openxmlformats.org/officeDocument/2006/relationships/hyperlink" Target="http://www.actupny.org/reports/silencedeath.html" TargetMode="External"/><Relationship Id="rId2" Type="http://schemas.openxmlformats.org/officeDocument/2006/relationships/slide" Target="../slides/slide10.xml"/><Relationship Id="rId16" Type="http://schemas.openxmlformats.org/officeDocument/2006/relationships/hyperlink" Target="https://actupny.com/" TargetMode="External"/><Relationship Id="rId20" Type="http://schemas.openxmlformats.org/officeDocument/2006/relationships/hyperlink" Target="https://rupaul.com/music/" TargetMode="External"/><Relationship Id="rId1" Type="http://schemas.openxmlformats.org/officeDocument/2006/relationships/notesMaster" Target="../notesMasters/notesMaster1.xml"/><Relationship Id="rId6" Type="http://schemas.openxmlformats.org/officeDocument/2006/relationships/hyperlink" Target="http://milkfoundation.org/about/harvey-milk-biography/" TargetMode="External"/><Relationship Id="rId11" Type="http://schemas.openxmlformats.org/officeDocument/2006/relationships/hyperlink" Target="https://www.poetryfoundation.org/poets/audre-lorde" TargetMode="External"/><Relationship Id="rId24" Type="http://schemas.openxmlformats.org/officeDocument/2006/relationships/hyperlink" Target="https://obamawhitehouse.archives.gov/blog/2009/07/30/presidential-medal-freedom-recipients" TargetMode="External"/><Relationship Id="rId5" Type="http://schemas.openxmlformats.org/officeDocument/2006/relationships/hyperlink" Target="https://www.youtube.com/watch?v=pADsuuPd79E" TargetMode="External"/><Relationship Id="rId15" Type="http://schemas.openxmlformats.org/officeDocument/2006/relationships/hyperlink" Target="http://www.gmhc.org/about-us/about-us" TargetMode="External"/><Relationship Id="rId23" Type="http://schemas.openxmlformats.org/officeDocument/2006/relationships/hyperlink" Target="https://www.billiejeanking.com/biography/" TargetMode="External"/><Relationship Id="rId10" Type="http://schemas.openxmlformats.org/officeDocument/2006/relationships/hyperlink" Target="https://alp.org/about/audre" TargetMode="External"/><Relationship Id="rId19" Type="http://schemas.openxmlformats.org/officeDocument/2006/relationships/hyperlink" Target="https://rupaulsdragcon.com/" TargetMode="External"/><Relationship Id="rId4" Type="http://schemas.openxmlformats.org/officeDocument/2006/relationships/hyperlink" Target="http://www.reinagossett.com/rapping-with-marsha-p-johnson/" TargetMode="External"/><Relationship Id="rId9" Type="http://schemas.openxmlformats.org/officeDocument/2006/relationships/hyperlink" Target="http://www.cnn.com/2009/POLITICS/08/12/medal.of.freedom/index.html" TargetMode="External"/><Relationship Id="rId14" Type="http://schemas.openxmlformats.org/officeDocument/2006/relationships/hyperlink" Target="https://www.nytimes.com/1981/07/03/us/rare-cancer-seen-in-41-homosexuals.html" TargetMode="External"/><Relationship Id="rId22" Type="http://schemas.openxmlformats.org/officeDocument/2006/relationships/hyperlink" Target="https://www.billiejeanking.com/battle-of-the-sexe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3737"/>
                </a:solidFill>
                <a:effectLst/>
                <a:latin typeface="Gill Sans Light"/>
              </a:rPr>
              <a:t>The terms we use today to describe a range of sexualities and gender identities – lesbian, gay, bisexual, transgender and queer – are mostly quite recent inventions. For the most part, we simply don’t know how people in the past would have described their sexuality or gender. We use the acronym LGBTQ+ because we believe it comes closest to capturing the breadth of experiences and identities for those whose sexualities didn’t fit within societal norms.</a:t>
            </a:r>
          </a:p>
          <a:p>
            <a:pPr algn="l"/>
            <a:endParaRPr lang="en-GB" b="0" i="0" dirty="0">
              <a:solidFill>
                <a:srgbClr val="373737"/>
              </a:solidFill>
              <a:effectLst/>
              <a:latin typeface="Gill Sans Light"/>
            </a:endParaRPr>
          </a:p>
          <a:p>
            <a:pPr algn="l"/>
            <a:r>
              <a:rPr lang="en-GB" b="0" i="0" dirty="0">
                <a:solidFill>
                  <a:srgbClr val="373737"/>
                </a:solidFill>
                <a:effectLst/>
                <a:latin typeface="Gill Sans Light"/>
              </a:rPr>
              <a:t>The non-specific word ‘queer’ can also be useful when talking about sexuality and gender in history. We know that for some it has negative associations – historically it has been used derisively as well as for self-identification. However, the Oxford English Dictionary reports that from the late 1980s, ‘queer’ started to be reclaimed as a neutral or positive term. It is now used to capture the complexity and fluidity of sexuality and gender, with the intention of including all experiences and identities rather than defining and limiting them. It is in that spirit of inclusivity that we use the term ‘queer’.</a:t>
            </a:r>
          </a:p>
          <a:p>
            <a:pPr algn="l"/>
            <a:endParaRPr lang="en-GB" b="0" i="0" dirty="0">
              <a:solidFill>
                <a:srgbClr val="373737"/>
              </a:solidFill>
              <a:effectLst/>
              <a:latin typeface="Gill Sans Light"/>
            </a:endParaRPr>
          </a:p>
          <a:p>
            <a:pPr algn="l"/>
            <a:r>
              <a:rPr lang="en-GB" b="0" i="0" dirty="0">
                <a:solidFill>
                  <a:srgbClr val="333333"/>
                </a:solidFill>
                <a:effectLst/>
                <a:latin typeface="Georgia" panose="02040502050405020303" pitchFamily="18" charset="0"/>
              </a:rPr>
              <a:t>The terms for the community of people that encompasses people who are lesbian, gay, bisexual, transgender, queer, intersex, and asexual are as broad as that community itself: As society’s understanding, recognition, and inclusion of diverse sexual identities and gender expressions has grown, so has its acronym.</a:t>
            </a:r>
            <a:endParaRPr lang="en-GB" b="0" i="0" dirty="0">
              <a:solidFill>
                <a:srgbClr val="373737"/>
              </a:solidFill>
              <a:effectLst/>
              <a:latin typeface="Gill Sans Light"/>
            </a:endParaRP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3</a:t>
            </a:fld>
            <a:endParaRPr lang="ko-KR" altLang="en-US"/>
          </a:p>
        </p:txBody>
      </p:sp>
    </p:spTree>
    <p:extLst>
      <p:ext uri="{BB962C8B-B14F-4D97-AF65-F5344CB8AC3E}">
        <p14:creationId xmlns:p14="http://schemas.microsoft.com/office/powerpoint/2010/main" val="247210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shown here all these things are unique and do not equal each other</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13</a:t>
            </a:fld>
            <a:endParaRPr lang="ko-KR" altLang="en-US"/>
          </a:p>
        </p:txBody>
      </p:sp>
    </p:spTree>
    <p:extLst>
      <p:ext uri="{BB962C8B-B14F-4D97-AF65-F5344CB8AC3E}">
        <p14:creationId xmlns:p14="http://schemas.microsoft.com/office/powerpoint/2010/main" val="1598340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of the different version of the pride flag that have existed and branches off of the design. There are loads more but these would be the focal elements that make up the rainbow design.</a:t>
            </a:r>
          </a:p>
          <a:p>
            <a:endParaRPr lang="en-GB" dirty="0"/>
          </a:p>
          <a:p>
            <a:r>
              <a:rPr lang="en-GB" dirty="0"/>
              <a:t>The first one there was originally conceived by Gilbert Baker in 1978</a:t>
            </a:r>
          </a:p>
          <a:p>
            <a:endParaRPr lang="en-GB" dirty="0"/>
          </a:p>
          <a:p>
            <a:r>
              <a:rPr lang="en-GB" dirty="0"/>
              <a:t>The modern pride flag isn’t the most recent one</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14</a:t>
            </a:fld>
            <a:endParaRPr lang="ko-KR" altLang="en-US"/>
          </a:p>
        </p:txBody>
      </p:sp>
    </p:spTree>
    <p:extLst>
      <p:ext uri="{BB962C8B-B14F-4D97-AF65-F5344CB8AC3E}">
        <p14:creationId xmlns:p14="http://schemas.microsoft.com/office/powerpoint/2010/main" val="274679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it here. </a:t>
            </a:r>
            <a:r>
              <a:rPr lang="en-GB" b="0" i="0" dirty="0">
                <a:solidFill>
                  <a:srgbClr val="1D1E20"/>
                </a:solidFill>
                <a:effectLst/>
                <a:latin typeface="Spiller"/>
              </a:rPr>
              <a:t>Baker assigned a specific meaning to each colour: pink for sex, red for life, orange for healing, yellow for sunlight, green for nature, turquoise for magic, indigo for serenity and violet for spirit</a:t>
            </a:r>
          </a:p>
          <a:p>
            <a:endParaRPr lang="en-GB" b="0" i="0" dirty="0">
              <a:solidFill>
                <a:srgbClr val="1D1E20"/>
              </a:solidFill>
              <a:effectLst/>
              <a:latin typeface="Spiller"/>
            </a:endParaRPr>
          </a:p>
          <a:p>
            <a:r>
              <a:rPr lang="en-GB" dirty="0"/>
              <a:t>They removed the pink simply because the fabric wasn’t readily available and merged the turquoise and indigo into blue because of a redesign for a parade in 1979. After this, the iconic 6 colour rainbow design became the standard going forward</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15</a:t>
            </a:fld>
            <a:endParaRPr lang="ko-KR" altLang="en-US"/>
          </a:p>
        </p:txBody>
      </p:sp>
    </p:spTree>
    <p:extLst>
      <p:ext uri="{BB962C8B-B14F-4D97-AF65-F5344CB8AC3E}">
        <p14:creationId xmlns:p14="http://schemas.microsoft.com/office/powerpoint/2010/main" val="3440934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16</a:t>
            </a:fld>
            <a:endParaRPr lang="ko-KR" altLang="en-US"/>
          </a:p>
        </p:txBody>
      </p:sp>
    </p:spTree>
    <p:extLst>
      <p:ext uri="{BB962C8B-B14F-4D97-AF65-F5344CB8AC3E}">
        <p14:creationId xmlns:p14="http://schemas.microsoft.com/office/powerpoint/2010/main" val="357519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17</a:t>
            </a:fld>
            <a:endParaRPr lang="ko-KR" altLang="en-US"/>
          </a:p>
        </p:txBody>
      </p:sp>
    </p:spTree>
    <p:extLst>
      <p:ext uri="{BB962C8B-B14F-4D97-AF65-F5344CB8AC3E}">
        <p14:creationId xmlns:p14="http://schemas.microsoft.com/office/powerpoint/2010/main" val="2180234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AED"/>
                </a:solidFill>
                <a:effectLst/>
                <a:latin typeface="Google Sans"/>
              </a:rPr>
              <a:t>Filibuster - a </a:t>
            </a:r>
            <a:r>
              <a:rPr lang="en-GB" dirty="0"/>
              <a:t>way to prolong</a:t>
            </a:r>
            <a:r>
              <a:rPr lang="en-GB" b="0" i="0" dirty="0">
                <a:solidFill>
                  <a:srgbClr val="E8EAED"/>
                </a:solidFill>
                <a:effectLst/>
                <a:latin typeface="Google Sans"/>
              </a:rPr>
              <a:t> debate to delay or prevent a vote on a bill, resolution, amendment, or other debatable question.</a:t>
            </a:r>
          </a:p>
          <a:p>
            <a:endParaRPr lang="en-GB" b="0" i="0" dirty="0">
              <a:solidFill>
                <a:srgbClr val="E8EAED"/>
              </a:solidFill>
              <a:effectLst/>
              <a:latin typeface="Google Sans"/>
            </a:endParaRPr>
          </a:p>
          <a:p>
            <a:pPr algn="l"/>
            <a:r>
              <a:rPr lang="en-GB" b="0" i="0" dirty="0">
                <a:solidFill>
                  <a:srgbClr val="101010"/>
                </a:solidFill>
                <a:effectLst/>
                <a:latin typeface="Publico Text"/>
              </a:rPr>
              <a:t>It was a mundane, unanimously supported bill on liquor taxation that saw state Sen. </a:t>
            </a:r>
            <a:r>
              <a:rPr lang="en-GB" b="0" i="0" dirty="0" err="1">
                <a:solidFill>
                  <a:srgbClr val="101010"/>
                </a:solidFill>
                <a:effectLst/>
                <a:latin typeface="Publico Text"/>
              </a:rPr>
              <a:t>Machaela</a:t>
            </a:r>
            <a:r>
              <a:rPr lang="en-GB" b="0" i="0" dirty="0">
                <a:solidFill>
                  <a:srgbClr val="101010"/>
                </a:solidFill>
                <a:effectLst/>
                <a:latin typeface="Publico Text"/>
              </a:rPr>
              <a:t> Cavanaugh take to the mic on the Nebraska Legislature floor last week. She offered her support, then spent the next three days discussing everything but the bill, including her </a:t>
            </a:r>
            <a:r>
              <a:rPr lang="en-GB" b="0" i="0" dirty="0" err="1">
                <a:solidFill>
                  <a:srgbClr val="101010"/>
                </a:solidFill>
                <a:effectLst/>
                <a:latin typeface="Publico Text"/>
              </a:rPr>
              <a:t>favorite</a:t>
            </a:r>
            <a:r>
              <a:rPr lang="en-GB" b="0" i="0" dirty="0">
                <a:solidFill>
                  <a:srgbClr val="101010"/>
                </a:solidFill>
                <a:effectLst/>
                <a:latin typeface="Publico Text"/>
              </a:rPr>
              <a:t> Girl Scout cookies, Omaha's best doughnuts and the plot of the animated movie "</a:t>
            </a:r>
            <a:r>
              <a:rPr lang="en-GB" b="0" i="0">
                <a:solidFill>
                  <a:srgbClr val="101010"/>
                </a:solidFill>
                <a:effectLst/>
                <a:latin typeface="Publico Text"/>
              </a:rPr>
              <a:t>Madagascar.“</a:t>
            </a:r>
          </a:p>
          <a:p>
            <a:pPr algn="l"/>
            <a:endParaRPr lang="en-GB" b="0" i="0" dirty="0">
              <a:solidFill>
                <a:srgbClr val="101010"/>
              </a:solidFill>
              <a:effectLst/>
              <a:latin typeface="Publico Text"/>
            </a:endParaRPr>
          </a:p>
          <a:p>
            <a:pPr algn="l"/>
            <a:r>
              <a:rPr lang="en-GB" b="0" i="0" dirty="0">
                <a:solidFill>
                  <a:srgbClr val="101010"/>
                </a:solidFill>
                <a:effectLst/>
                <a:latin typeface="Publico Text"/>
              </a:rPr>
              <a:t>She also spent that time railing against an unrelated bill that would outlaw </a:t>
            </a:r>
            <a:r>
              <a:rPr lang="en-GB" b="0" i="0" u="sng" dirty="0">
                <a:solidFill>
                  <a:srgbClr val="101010"/>
                </a:solidFill>
                <a:effectLst/>
                <a:latin typeface="Publico Text"/>
                <a:hlinkClick r:id="rId3"/>
              </a:rPr>
              <a:t>gender-affirming therapies</a:t>
            </a:r>
            <a:r>
              <a:rPr lang="en-GB" b="0" i="0" dirty="0">
                <a:solidFill>
                  <a:srgbClr val="101010"/>
                </a:solidFill>
                <a:effectLst/>
                <a:latin typeface="Publico Text"/>
              </a:rPr>
              <a:t> for those 18 and younger. It was the advancement of that bill out of committee that led Cavanaugh to promise three weeks ago to filibuster every bill that comes before the Legislature this year — even the ones she supports.</a:t>
            </a:r>
          </a:p>
          <a:p>
            <a:pPr algn="l"/>
            <a:r>
              <a:rPr lang="en-GB" b="0" i="0" dirty="0">
                <a:solidFill>
                  <a:srgbClr val="101010"/>
                </a:solidFill>
                <a:effectLst/>
                <a:latin typeface="Publico Text"/>
              </a:rPr>
              <a:t>"If this Legislature collectively decides that legislating hate against children is our priority, then I am going to make it painful — painful for everyone," the Omaha married mother of three said. "I will burn the session to the ground over this bill."</a:t>
            </a:r>
          </a:p>
          <a:p>
            <a:pPr algn="l"/>
            <a:r>
              <a:rPr lang="en-GB" b="0" i="0" dirty="0">
                <a:solidFill>
                  <a:srgbClr val="101010"/>
                </a:solidFill>
                <a:effectLst/>
                <a:latin typeface="Publico Text"/>
              </a:rPr>
              <a:t>True to her word, Cavanaugh has slowed the business of passing laws to a crawl by introducing amendment after amendment to every bill that makes it to the state Senate floor and taking up all eight debate hours allowed by the rules — even during the week she was suffering from strep throat. Wednesday marks the halfway point of this year's 90-day session, and not a single bill will have passed thanks to Cavanaugh's relentless filibustering.</a:t>
            </a:r>
          </a:p>
          <a:p>
            <a:endParaRPr lang="en-GB" b="0" i="0" dirty="0">
              <a:solidFill>
                <a:srgbClr val="E8EAED"/>
              </a:solidFill>
              <a:effectLst/>
              <a:latin typeface="Google Sans"/>
            </a:endParaRPr>
          </a:p>
          <a:p>
            <a:endParaRPr lang="en-GB" b="0" i="0" dirty="0">
              <a:solidFill>
                <a:srgbClr val="E8EAED"/>
              </a:solidFill>
              <a:effectLst/>
              <a:latin typeface="Google Sans"/>
            </a:endParaRPr>
          </a:p>
          <a:p>
            <a:pPr algn="l"/>
            <a:r>
              <a:rPr lang="en-GB" b="0" i="0" dirty="0">
                <a:solidFill>
                  <a:srgbClr val="101010"/>
                </a:solidFill>
                <a:effectLst/>
                <a:latin typeface="Publico Text"/>
              </a:rPr>
              <a:t>The Nebraska bill and another that would ban trans people from using bathrooms and locker rooms or playing on sports teams that don't align with the gender listed on their birth certificates are among roughly 150 </a:t>
            </a:r>
            <a:r>
              <a:rPr lang="en-GB" b="0" i="0" u="sng" dirty="0">
                <a:solidFill>
                  <a:srgbClr val="101010"/>
                </a:solidFill>
                <a:effectLst/>
                <a:latin typeface="Publico Text"/>
                <a:hlinkClick r:id="rId4"/>
              </a:rPr>
              <a:t>bills targeting transgender people</a:t>
            </a:r>
            <a:r>
              <a:rPr lang="en-GB" b="0" i="0" dirty="0">
                <a:solidFill>
                  <a:srgbClr val="101010"/>
                </a:solidFill>
                <a:effectLst/>
                <a:latin typeface="Publico Text"/>
              </a:rPr>
              <a:t> that have been introduced in state legislatures this year. </a:t>
            </a:r>
            <a:r>
              <a:rPr lang="en-GB" b="0" i="0" u="sng" dirty="0">
                <a:solidFill>
                  <a:srgbClr val="101010"/>
                </a:solidFill>
                <a:effectLst/>
                <a:latin typeface="Publico Text"/>
                <a:hlinkClick r:id="rId5"/>
              </a:rPr>
              <a:t>Bans on gender-affirming care for minors</a:t>
            </a:r>
            <a:r>
              <a:rPr lang="en-GB" b="0" i="0" dirty="0">
                <a:solidFill>
                  <a:srgbClr val="101010"/>
                </a:solidFill>
                <a:effectLst/>
                <a:latin typeface="Publico Text"/>
              </a:rPr>
              <a:t> have already been enacted this year in some Republican-led states, including </a:t>
            </a:r>
            <a:r>
              <a:rPr lang="en-GB" b="0" i="0" u="sng" dirty="0">
                <a:solidFill>
                  <a:srgbClr val="101010"/>
                </a:solidFill>
                <a:effectLst/>
                <a:latin typeface="Publico Text"/>
                <a:hlinkClick r:id="rId6"/>
              </a:rPr>
              <a:t>South Dakota</a:t>
            </a:r>
            <a:r>
              <a:rPr lang="en-GB" b="0" i="0" dirty="0">
                <a:solidFill>
                  <a:srgbClr val="101010"/>
                </a:solidFill>
                <a:effectLst/>
                <a:latin typeface="Publico Text"/>
              </a:rPr>
              <a:t> and Utah, and Republican governors in </a:t>
            </a:r>
            <a:r>
              <a:rPr lang="en-GB" b="0" i="0" u="sng" dirty="0">
                <a:solidFill>
                  <a:srgbClr val="101010"/>
                </a:solidFill>
                <a:effectLst/>
                <a:latin typeface="Publico Text"/>
                <a:hlinkClick r:id="rId7"/>
              </a:rPr>
              <a:t>Tennessee</a:t>
            </a:r>
            <a:r>
              <a:rPr lang="en-GB" b="0" i="0" dirty="0">
                <a:solidFill>
                  <a:srgbClr val="101010"/>
                </a:solidFill>
                <a:effectLst/>
                <a:latin typeface="Publico Text"/>
              </a:rPr>
              <a:t> and Mississippi are expected to sign similar bans into law. And Arkansas and Alabama have bans that were temporarily blocked by federal judges.</a:t>
            </a:r>
          </a:p>
          <a:p>
            <a:pPr algn="l"/>
            <a:r>
              <a:rPr lang="en-GB" b="0" i="0" dirty="0">
                <a:solidFill>
                  <a:srgbClr val="101010"/>
                </a:solidFill>
                <a:effectLst/>
                <a:latin typeface="Publico Text"/>
              </a:rPr>
              <a:t>Cavanaugh's effort has drawn the gratitude of the LGBTQ community, said Abbi </a:t>
            </a:r>
            <a:r>
              <a:rPr lang="en-GB" b="0" i="0" dirty="0" err="1">
                <a:solidFill>
                  <a:srgbClr val="101010"/>
                </a:solidFill>
                <a:effectLst/>
                <a:latin typeface="Publico Text"/>
              </a:rPr>
              <a:t>Swatsworth</a:t>
            </a:r>
            <a:r>
              <a:rPr lang="en-GB" b="0" i="0" dirty="0">
                <a:solidFill>
                  <a:srgbClr val="101010"/>
                </a:solidFill>
                <a:effectLst/>
                <a:latin typeface="Publico Text"/>
              </a:rPr>
              <a:t>, executive director of LGBTQ advocacy group </a:t>
            </a:r>
            <a:r>
              <a:rPr lang="en-GB" b="0" i="0" dirty="0" err="1">
                <a:solidFill>
                  <a:srgbClr val="101010"/>
                </a:solidFill>
                <a:effectLst/>
                <a:latin typeface="Publico Text"/>
              </a:rPr>
              <a:t>OutNebraska</a:t>
            </a:r>
            <a:r>
              <a:rPr lang="en-GB" b="0" i="0" dirty="0">
                <a:solidFill>
                  <a:srgbClr val="101010"/>
                </a:solidFill>
                <a:effectLst/>
                <a:latin typeface="Publico Text"/>
              </a:rPr>
              <a:t>. The organization has been encouraging members and others to inundate state lawmakers with calls and emails to support Cavanaugh's effort and oppose bills targeting transgender people.</a:t>
            </a:r>
          </a:p>
          <a:p>
            <a:pPr algn="l"/>
            <a:r>
              <a:rPr lang="en-GB" b="0" i="0" dirty="0">
                <a:solidFill>
                  <a:srgbClr val="101010"/>
                </a:solidFill>
                <a:effectLst/>
                <a:latin typeface="Publico Text"/>
              </a:rPr>
              <a:t>"We really see it as a heroic effort," </a:t>
            </a:r>
            <a:r>
              <a:rPr lang="en-GB" b="0" i="0" dirty="0" err="1">
                <a:solidFill>
                  <a:srgbClr val="101010"/>
                </a:solidFill>
                <a:effectLst/>
                <a:latin typeface="Publico Text"/>
              </a:rPr>
              <a:t>Swatsworth</a:t>
            </a:r>
            <a:r>
              <a:rPr lang="en-GB" b="0" i="0" dirty="0">
                <a:solidFill>
                  <a:srgbClr val="101010"/>
                </a:solidFill>
                <a:effectLst/>
                <a:latin typeface="Publico Text"/>
              </a:rPr>
              <a:t> said of the filibuster. "It is extremely meaningful when an ally does more than pay lip service to allyship. She really is leading this charge."</a:t>
            </a:r>
          </a:p>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20</a:t>
            </a:fld>
            <a:endParaRPr lang="ko-KR" altLang="en-US"/>
          </a:p>
        </p:txBody>
      </p:sp>
    </p:spTree>
    <p:extLst>
      <p:ext uri="{BB962C8B-B14F-4D97-AF65-F5344CB8AC3E}">
        <p14:creationId xmlns:p14="http://schemas.microsoft.com/office/powerpoint/2010/main" val="177327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Cara Friend have been supporting and impowering LGBTQIA+ people since 1974</a:t>
            </a:r>
          </a:p>
          <a:p>
            <a:endParaRPr lang="en-GB" dirty="0"/>
          </a:p>
          <a:p>
            <a:r>
              <a:rPr lang="en-GB" dirty="0"/>
              <a:t>The Rainbow Project are</a:t>
            </a:r>
            <a:r>
              <a:rPr lang="en-GB" b="0" i="0" dirty="0">
                <a:solidFill>
                  <a:srgbClr val="333333"/>
                </a:solidFill>
                <a:effectLst/>
                <a:latin typeface="Mulish"/>
              </a:rPr>
              <a:t> committed to the prevention of HIV and STI transmission among men who have sex with men, however, they are also committed to addressing the physical, mental &amp; emotional health needs of LGBTQIA+ people in Northern Ireland.</a:t>
            </a:r>
          </a:p>
          <a:p>
            <a:endParaRPr lang="en-GB" b="0" i="0" dirty="0">
              <a:solidFill>
                <a:srgbClr val="333333"/>
              </a:solidFill>
              <a:effectLst/>
              <a:latin typeface="Mulish"/>
            </a:endParaRPr>
          </a:p>
          <a:p>
            <a:r>
              <a:rPr lang="en-GB" b="0" i="0" dirty="0" err="1">
                <a:solidFill>
                  <a:srgbClr val="333333"/>
                </a:solidFill>
                <a:effectLst/>
                <a:latin typeface="Mulish"/>
              </a:rPr>
              <a:t>HereNI</a:t>
            </a:r>
            <a:r>
              <a:rPr lang="en-GB" b="0" i="0" dirty="0">
                <a:solidFill>
                  <a:srgbClr val="333333"/>
                </a:solidFill>
                <a:effectLst/>
                <a:latin typeface="Mulish"/>
              </a:rPr>
              <a:t> </a:t>
            </a:r>
            <a:r>
              <a:rPr lang="en-GB" b="0" i="0" dirty="0">
                <a:solidFill>
                  <a:srgbClr val="1C1C1C"/>
                </a:solidFill>
                <a:effectLst/>
                <a:latin typeface="nunito sans" panose="020B0604020202020204" pitchFamily="2" charset="0"/>
              </a:rPr>
              <a:t>is an organisation which works to improve the quality of life and enhance the voices of lesbians and bisexual women and our families. We are committed to identifying and addressing discrimination and oppression, and to the promotion of social inclusion</a:t>
            </a:r>
          </a:p>
          <a:p>
            <a:endParaRPr lang="en-GB" b="0" i="0" dirty="0">
              <a:solidFill>
                <a:srgbClr val="1C1C1C"/>
              </a:solidFill>
              <a:effectLst/>
              <a:latin typeface="nunito sans" panose="020B0604020202020204" pitchFamily="2" charset="0"/>
            </a:endParaRPr>
          </a:p>
          <a:p>
            <a:r>
              <a:rPr lang="en-GB" b="0" i="0" dirty="0">
                <a:solidFill>
                  <a:srgbClr val="1C1C1C"/>
                </a:solidFill>
                <a:effectLst/>
                <a:latin typeface="nunito sans" panose="020B0604020202020204" pitchFamily="2" charset="0"/>
              </a:rPr>
              <a:t>Mermaids </a:t>
            </a:r>
            <a:r>
              <a:rPr lang="en-GB" b="0" i="0" dirty="0">
                <a:solidFill>
                  <a:srgbClr val="FFFFFF"/>
                </a:solidFill>
                <a:effectLst/>
                <a:latin typeface="Roboto" panose="02000000000000000000" pitchFamily="2" charset="0"/>
              </a:rPr>
              <a:t>evolved into one of the UK’s leading LGBTQ+ charities that focuses on trans people, empowering thousands of people with its secure online communities, local community groups, helpline services, web resources, events and residential weekends.</a:t>
            </a:r>
            <a:endParaRPr lang="en-GB" b="1"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21</a:t>
            </a:fld>
            <a:endParaRPr lang="ko-KR" altLang="en-US"/>
          </a:p>
        </p:txBody>
      </p:sp>
    </p:spTree>
    <p:extLst>
      <p:ext uri="{BB962C8B-B14F-4D97-AF65-F5344CB8AC3E}">
        <p14:creationId xmlns:p14="http://schemas.microsoft.com/office/powerpoint/2010/main" val="49429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chose to do the presentation today as today is Trans Day of Visibility. There is constant discussion on trans issues in culture today. It is a heavy, divisive political topic especially in America like I discussion earlier about trans rights being repealed.</a:t>
            </a:r>
          </a:p>
          <a:p>
            <a:endParaRPr lang="en-GB" dirty="0"/>
          </a:p>
          <a:p>
            <a:r>
              <a:rPr lang="en-GB" dirty="0"/>
              <a:t>Here are some hard facts about transgender people and their experience in our heteronormative world:</a:t>
            </a:r>
          </a:p>
          <a:p>
            <a:endParaRPr lang="en-GB" b="1" i="0" dirty="0">
              <a:solidFill>
                <a:srgbClr val="5F6368"/>
              </a:solidFill>
              <a:effectLst/>
              <a:latin typeface="arial" panose="020B0604020202020204" pitchFamily="34" charset="0"/>
            </a:endParaRPr>
          </a:p>
          <a:p>
            <a:r>
              <a:rPr lang="en-GB" dirty="0"/>
              <a:t>25% of trans people had experienced homelessness at some point in their lives</a:t>
            </a:r>
          </a:p>
          <a:p>
            <a:endParaRPr lang="en-GB" dirty="0"/>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Nearly half of trans people (45%) said that their GP did not have a good understanding of their needs as a trans person,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Trans people of colour also experienced transphobia from trans-specific healthcare providers at more than double the rate of white respondents (13% compared to 6%)</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The inequality is consistent and must be confronted to ensure trans people have the quality of life we all freely enjoy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So that’s all very depressing so here are some positive facts about trans people: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1" i="0" dirty="0">
                <a:solidFill>
                  <a:srgbClr val="121212"/>
                </a:solidFill>
                <a:effectLst/>
                <a:latin typeface="Suisse Medium"/>
              </a:rPr>
              <a:t>Spain approves landmark bill making it easier for trans youth to change gender</a:t>
            </a: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https://www.gaytimes.co.uk/life/spain-approves-landmark-bill-making-it-easier-for-trans-youth-to-change-gender/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F1419"/>
                </a:solidFill>
                <a:effectLst/>
                <a:latin typeface="-apple-system"/>
              </a:rPr>
              <a:t>Ariana Grande pledges $1.5 million to trans youth!</a:t>
            </a: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https://t.co/pLXF5QsAO0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F1419"/>
                </a:solidFill>
                <a:effectLst/>
                <a:latin typeface="-apple-system"/>
              </a:rPr>
              <a:t>Mexico's Supreme Court rules that under 18s must be able to change birth certificates!</a:t>
            </a: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https://t.co/fBobFWGDns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b="0" i="0" dirty="0">
                <a:solidFill>
                  <a:srgbClr val="000000"/>
                </a:solidFill>
                <a:effectLst/>
                <a:latin typeface="Work Sans" pitchFamily="2" charset="0"/>
              </a:rPr>
              <a:t>So it’s not all bad. You’ve got to see the positives in the many negatives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GB" b="0" i="0" dirty="0">
              <a:solidFill>
                <a:srgbClr val="000000"/>
              </a:solidFill>
              <a:effectLst/>
              <a:latin typeface="Work Sans" pitchFamily="2"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GB" dirty="0"/>
              <a:t>https://static1.squarespace.com/static/5e8a0a6bb02c73725b24dc9d/t/6152eac81e0b0109491dc518/1632824024793/Trans+Lives+Survey+2021.pdf</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22</a:t>
            </a:fld>
            <a:endParaRPr lang="ko-KR" altLang="en-US"/>
          </a:p>
        </p:txBody>
      </p:sp>
    </p:spTree>
    <p:extLst>
      <p:ext uri="{BB962C8B-B14F-4D97-AF65-F5344CB8AC3E}">
        <p14:creationId xmlns:p14="http://schemas.microsoft.com/office/powerpoint/2010/main" val="38390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I’ll finish on this photo. It shows that queer history is not just recent and contemporary to our current world but that it has been around for a long time, for a millennia.</a:t>
            </a:r>
          </a:p>
          <a:p>
            <a:endParaRPr lang="en-GB" dirty="0"/>
          </a:p>
          <a:p>
            <a:r>
              <a:rPr lang="en-GB" dirty="0"/>
              <a:t>Queer people were living in secret for years, suffering in silence, taking all kinds of abuse.</a:t>
            </a:r>
          </a:p>
          <a:p>
            <a:endParaRPr lang="en-GB" dirty="0"/>
          </a:p>
          <a:p>
            <a:r>
              <a:rPr lang="en-GB" dirty="0"/>
              <a:t>It is only in our recent history that education, legislation, protesting and love has helped get to the openness and acceptance we experience today from all kinds of people in all walks of life.</a:t>
            </a:r>
          </a:p>
          <a:p>
            <a:endParaRPr lang="en-GB" dirty="0"/>
          </a:p>
          <a:p>
            <a:r>
              <a:rPr lang="en-GB" dirty="0"/>
              <a:t>Our history is always with you. It is a well woven tapestry with colour, joy, humour, love, fabulousness and a hell of a lot of glitter!</a:t>
            </a:r>
          </a:p>
          <a:p>
            <a:endParaRPr lang="en-GB" dirty="0"/>
          </a:p>
          <a:p>
            <a:r>
              <a:rPr lang="en-GB" dirty="0"/>
              <a:t>What I mean to say is – everybody’s welcome in my house!</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23</a:t>
            </a:fld>
            <a:endParaRPr lang="ko-KR" altLang="en-US"/>
          </a:p>
        </p:txBody>
      </p:sp>
    </p:spTree>
    <p:extLst>
      <p:ext uri="{BB962C8B-B14F-4D97-AF65-F5344CB8AC3E}">
        <p14:creationId xmlns:p14="http://schemas.microsoft.com/office/powerpoint/2010/main" val="61048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81818"/>
                </a:solidFill>
                <a:effectLst/>
                <a:latin typeface="open-sans"/>
              </a:rPr>
              <a:t>The Stonewall Riots, also called the Stonewall Uprising, began in the early hours of June 28, 1969 when New York City police raided the Stonewall Inn, a gay club located in Greenwich Village in New York City. The raid sparked a riot among bar patrons and </a:t>
            </a:r>
            <a:r>
              <a:rPr lang="en-GB" b="0" i="0" dirty="0" err="1">
                <a:solidFill>
                  <a:srgbClr val="181818"/>
                </a:solidFill>
                <a:effectLst/>
                <a:latin typeface="open-sans"/>
              </a:rPr>
              <a:t>neighborhood</a:t>
            </a:r>
            <a:r>
              <a:rPr lang="en-GB" b="0" i="0" dirty="0">
                <a:solidFill>
                  <a:srgbClr val="181818"/>
                </a:solidFill>
                <a:effectLst/>
                <a:latin typeface="open-sans"/>
              </a:rPr>
              <a:t> residents as police roughly hauled employees and patrons out of the bar, leading to six days of protests and violent clashes with law enforcement outside the bar on Christopher Street, in </a:t>
            </a:r>
            <a:r>
              <a:rPr lang="en-GB" b="0" i="0" dirty="0" err="1">
                <a:solidFill>
                  <a:srgbClr val="181818"/>
                </a:solidFill>
                <a:effectLst/>
                <a:latin typeface="open-sans"/>
              </a:rPr>
              <a:t>neighboring</a:t>
            </a:r>
            <a:r>
              <a:rPr lang="en-GB" b="0" i="0" dirty="0">
                <a:solidFill>
                  <a:srgbClr val="181818"/>
                </a:solidFill>
                <a:effectLst/>
                <a:latin typeface="open-sans"/>
              </a:rPr>
              <a:t> streets and in nearby Christopher Park. The Stonewall Riots served as a catalyst for the</a:t>
            </a:r>
            <a:r>
              <a:rPr lang="en-GB" b="0" i="0" u="sng" dirty="0">
                <a:solidFill>
                  <a:srgbClr val="E80C30"/>
                </a:solidFill>
                <a:effectLst/>
                <a:latin typeface="open-sans"/>
                <a:hlinkClick r:id="rId3"/>
              </a:rPr>
              <a:t> gay rights movement</a:t>
            </a:r>
            <a:r>
              <a:rPr lang="en-GB" b="0" i="0" dirty="0">
                <a:solidFill>
                  <a:srgbClr val="181818"/>
                </a:solidFill>
                <a:effectLst/>
                <a:latin typeface="open-sans"/>
              </a:rPr>
              <a:t> in the United States and around the world.</a:t>
            </a:r>
          </a:p>
          <a:p>
            <a:endParaRPr lang="en-GB" b="0" i="0" dirty="0">
              <a:solidFill>
                <a:srgbClr val="181818"/>
              </a:solidFill>
              <a:effectLst/>
              <a:latin typeface="open-sans"/>
            </a:endParaRPr>
          </a:p>
          <a:p>
            <a:pPr algn="l"/>
            <a:r>
              <a:rPr lang="en-GB" b="0" i="0" dirty="0">
                <a:solidFill>
                  <a:srgbClr val="181818"/>
                </a:solidFill>
                <a:effectLst/>
                <a:latin typeface="open-sans"/>
              </a:rPr>
              <a:t>We’ll look at the context that caused this build up of tension that caused the stonewall riots</a:t>
            </a:r>
          </a:p>
          <a:p>
            <a:pPr algn="l"/>
            <a:endParaRPr lang="en-GB" b="0" i="0" dirty="0">
              <a:solidFill>
                <a:srgbClr val="181818"/>
              </a:solidFill>
              <a:effectLst/>
              <a:latin typeface="open-sans"/>
            </a:endParaRPr>
          </a:p>
          <a:p>
            <a:pPr algn="l"/>
            <a:r>
              <a:rPr lang="en-GB" b="0" i="0" u="sng" dirty="0">
                <a:solidFill>
                  <a:srgbClr val="E80C30"/>
                </a:solidFill>
                <a:effectLst/>
                <a:latin typeface="open-sans"/>
                <a:hlinkClick r:id="rId4"/>
              </a:rPr>
              <a:t>The 1960s</a:t>
            </a:r>
            <a:r>
              <a:rPr lang="en-GB" b="0" i="0" dirty="0">
                <a:solidFill>
                  <a:srgbClr val="181818"/>
                </a:solidFill>
                <a:effectLst/>
                <a:latin typeface="open-sans"/>
              </a:rPr>
              <a:t> and preceding decades were not welcoming times for lesbian, gay, bisexual and transgender (LGBT) Americans. For instance, solicitation of same-sex relations was illegal in </a:t>
            </a:r>
            <a:r>
              <a:rPr lang="en-GB" b="0" i="0" u="sng" dirty="0">
                <a:solidFill>
                  <a:srgbClr val="E80C30"/>
                </a:solidFill>
                <a:effectLst/>
                <a:latin typeface="open-sans"/>
                <a:hlinkClick r:id="rId5"/>
              </a:rPr>
              <a:t>New York City</a:t>
            </a:r>
            <a:r>
              <a:rPr lang="en-GB" b="0" i="0" dirty="0">
                <a:solidFill>
                  <a:srgbClr val="181818"/>
                </a:solidFill>
                <a:effectLst/>
                <a:latin typeface="open-sans"/>
              </a:rPr>
              <a:t>.</a:t>
            </a:r>
          </a:p>
          <a:p>
            <a:pPr algn="l"/>
            <a:r>
              <a:rPr lang="en-GB" b="0" i="0" dirty="0">
                <a:solidFill>
                  <a:srgbClr val="181818"/>
                </a:solidFill>
                <a:effectLst/>
                <a:latin typeface="open-sans"/>
              </a:rPr>
              <a:t>For such reasons, LGBT individuals flocked to gay bars and clubs, places of refuge where they could express themselves openly and socialize without worry. However, the New York State Liquor Authority penalized and shut down establishments that served alcohol to known or suspected LGBT individuals, arguing that the mere gathering of homosexuals was “disorderly.”</a:t>
            </a:r>
          </a:p>
          <a:p>
            <a:pPr algn="l"/>
            <a:endParaRPr lang="en-GB" b="0" i="0" dirty="0">
              <a:solidFill>
                <a:srgbClr val="181818"/>
              </a:solidFill>
              <a:effectLst/>
              <a:latin typeface="open-sans"/>
            </a:endParaRPr>
          </a:p>
          <a:p>
            <a:pPr algn="l"/>
            <a:r>
              <a:rPr lang="en-GB" b="0" i="0" dirty="0">
                <a:solidFill>
                  <a:srgbClr val="181818"/>
                </a:solidFill>
                <a:effectLst/>
                <a:latin typeface="open-sans"/>
              </a:rPr>
              <a:t>Thanks to activists’ efforts, these regulations were overturned in 1966, and LGBT patrons could then be served alcohol. But engaging in gay </a:t>
            </a:r>
            <a:r>
              <a:rPr lang="en-GB" b="0" i="0" dirty="0" err="1">
                <a:solidFill>
                  <a:srgbClr val="181818"/>
                </a:solidFill>
                <a:effectLst/>
                <a:latin typeface="open-sans"/>
              </a:rPr>
              <a:t>behavior</a:t>
            </a:r>
            <a:r>
              <a:rPr lang="en-GB" b="0" i="0" dirty="0">
                <a:solidFill>
                  <a:srgbClr val="181818"/>
                </a:solidFill>
                <a:effectLst/>
                <a:latin typeface="open-sans"/>
              </a:rPr>
              <a:t> in public (holding hands, kissing or dancing with someone of the same sex) was still illegal, so police harassment of gay bars continued and many bars still operated without liquor licenses—in part because they were owned by the </a:t>
            </a:r>
            <a:r>
              <a:rPr lang="en-GB" b="0" i="0" u="sng" dirty="0">
                <a:solidFill>
                  <a:srgbClr val="E80C30"/>
                </a:solidFill>
                <a:effectLst/>
                <a:latin typeface="open-sans"/>
                <a:hlinkClick r:id="rId6"/>
              </a:rPr>
              <a:t>Mafia</a:t>
            </a:r>
            <a:r>
              <a:rPr lang="en-GB" b="0" i="0" dirty="0">
                <a:solidFill>
                  <a:srgbClr val="181818"/>
                </a:solidFill>
                <a:effectLst/>
                <a:latin typeface="open-sans"/>
              </a:rPr>
              <a:t>.</a:t>
            </a:r>
          </a:p>
          <a:p>
            <a:pPr algn="l"/>
            <a:endParaRPr lang="en-GB" b="0" i="0" dirty="0">
              <a:solidFill>
                <a:srgbClr val="181818"/>
              </a:solidFill>
              <a:effectLst/>
              <a:latin typeface="open-sans"/>
            </a:endParaRPr>
          </a:p>
          <a:p>
            <a:pPr algn="l"/>
            <a:r>
              <a:rPr lang="en-GB" b="0" i="0" dirty="0">
                <a:solidFill>
                  <a:srgbClr val="181818"/>
                </a:solidFill>
                <a:effectLst/>
                <a:latin typeface="open-sans"/>
              </a:rPr>
              <a:t>When police raided Stonewall Inn on the morning of June 28, it came as a surprise—the bar wasn’t tipped off this time.</a:t>
            </a:r>
          </a:p>
          <a:p>
            <a:pPr algn="l"/>
            <a:r>
              <a:rPr lang="en-GB" b="0" i="0" dirty="0">
                <a:solidFill>
                  <a:srgbClr val="181818"/>
                </a:solidFill>
                <a:effectLst/>
                <a:latin typeface="open-sans"/>
              </a:rPr>
              <a:t>Armed with a warrant, police officers entered the club, roughed up patrons, and, finding bootlegged alcohol, arrested 13 people, including employees and people violating the state’s gender-appropriate clothing statute (female officers would take suspected cross-dressing patrons into the bathroom to check their sex).</a:t>
            </a:r>
          </a:p>
          <a:p>
            <a:pPr algn="l"/>
            <a:r>
              <a:rPr lang="en-GB" b="0" i="0" dirty="0">
                <a:solidFill>
                  <a:srgbClr val="181818"/>
                </a:solidFill>
                <a:effectLst/>
                <a:latin typeface="open-sans"/>
              </a:rPr>
              <a:t>Fed up with constant police harassment and social discrimination, angry patrons and </a:t>
            </a:r>
            <a:r>
              <a:rPr lang="en-GB" b="0" i="0" dirty="0" err="1">
                <a:solidFill>
                  <a:srgbClr val="181818"/>
                </a:solidFill>
                <a:effectLst/>
                <a:latin typeface="open-sans"/>
              </a:rPr>
              <a:t>neighborhood</a:t>
            </a:r>
            <a:r>
              <a:rPr lang="en-GB" b="0" i="0" dirty="0">
                <a:solidFill>
                  <a:srgbClr val="181818"/>
                </a:solidFill>
                <a:effectLst/>
                <a:latin typeface="open-sans"/>
              </a:rPr>
              <a:t> residents hung around outside of the bar rather than disperse, becoming increasingly agitated as the events unfolded and people were aggressively manhandled. At one point, an officer hit a lesbian over the head as he forced her into the police van— she shouted to onlookers to act, inciting the crowd to begin throw pennies, bottles, cobble stones and other objects at the police.</a:t>
            </a:r>
          </a:p>
          <a:p>
            <a:br>
              <a:rPr lang="en-GB" dirty="0">
                <a:effectLst/>
              </a:rPr>
            </a:br>
            <a:r>
              <a:rPr lang="en-GB" dirty="0">
                <a:effectLst/>
              </a:rPr>
              <a:t>There are 3 people who are attributed to the revolution of Stonewall - </a:t>
            </a:r>
            <a:r>
              <a:rPr lang="en-GB" dirty="0" err="1">
                <a:effectLst/>
              </a:rPr>
              <a:t>Stormé</a:t>
            </a:r>
            <a:r>
              <a:rPr lang="en-GB" dirty="0">
                <a:effectLst/>
              </a:rPr>
              <a:t> </a:t>
            </a:r>
            <a:r>
              <a:rPr lang="en-GB" dirty="0" err="1">
                <a:effectLst/>
              </a:rPr>
              <a:t>DeLarverie</a:t>
            </a:r>
            <a:r>
              <a:rPr lang="en-GB" dirty="0">
                <a:effectLst/>
              </a:rPr>
              <a:t>, Marsha P Johnson and Sylvia Rivera. A lesbian and two transgender people. They helped take these protests to the next level and make it into a </a:t>
            </a:r>
            <a:r>
              <a:rPr lang="en-GB" dirty="0" err="1">
                <a:effectLst/>
              </a:rPr>
              <a:t>groundbreaking</a:t>
            </a:r>
            <a:r>
              <a:rPr lang="en-GB" dirty="0">
                <a:effectLst/>
              </a:rPr>
              <a:t> movement. Originally their contributions were downplayed for many years as the community did not want to associate with them but luckily times have changed and their recognition is much deserved.</a:t>
            </a:r>
            <a:endParaRPr lang="en-GB" b="0" i="0" dirty="0">
              <a:solidFill>
                <a:srgbClr val="181818"/>
              </a:solidFill>
              <a:effectLst/>
              <a:latin typeface="open-sans"/>
            </a:endParaRPr>
          </a:p>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4</a:t>
            </a:fld>
            <a:endParaRPr lang="ko-KR" altLang="en-US"/>
          </a:p>
        </p:txBody>
      </p:sp>
    </p:spTree>
    <p:extLst>
      <p:ext uri="{BB962C8B-B14F-4D97-AF65-F5344CB8AC3E}">
        <p14:creationId xmlns:p14="http://schemas.microsoft.com/office/powerpoint/2010/main" val="167144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5</a:t>
            </a:fld>
            <a:endParaRPr lang="ko-KR" altLang="en-US"/>
          </a:p>
        </p:txBody>
      </p:sp>
    </p:spTree>
    <p:extLst>
      <p:ext uri="{BB962C8B-B14F-4D97-AF65-F5344CB8AC3E}">
        <p14:creationId xmlns:p14="http://schemas.microsoft.com/office/powerpoint/2010/main" val="3370366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dirty="0"/>
              <a:t>Hate Crimes</a:t>
            </a:r>
          </a:p>
          <a:p>
            <a:r>
              <a:rPr lang="en-GB" sz="1200" dirty="0"/>
              <a:t>LGBT people nearly four times more likely than non-</a:t>
            </a:r>
            <a:r>
              <a:rPr lang="en-GB" sz="1200" dirty="0" err="1"/>
              <a:t>lgbt</a:t>
            </a:r>
            <a:r>
              <a:rPr lang="en-GB" sz="1200" dirty="0"/>
              <a:t> people to be victims of violent crime</a:t>
            </a:r>
          </a:p>
          <a:p>
            <a:r>
              <a:rPr lang="en-GB" sz="1200" dirty="0"/>
              <a:t>Two in five trans people (41%) have experienced a hate crime or incident because of their gender identity</a:t>
            </a:r>
          </a:p>
          <a:p>
            <a:r>
              <a:rPr lang="en-GB" sz="1200" dirty="0"/>
              <a:t>One third (34%) of black, </a:t>
            </a:r>
            <a:r>
              <a:rPr lang="en-GB" sz="1200" dirty="0" err="1"/>
              <a:t>asian</a:t>
            </a:r>
            <a:r>
              <a:rPr lang="en-GB" sz="1200" dirty="0"/>
              <a:t> and minority ethnic LGBT people have experienced a hate crime or incident in the past twelve months, compared to one in five white LGBT people (20%)</a:t>
            </a:r>
          </a:p>
          <a:p>
            <a:pPr marL="0" indent="0">
              <a:buNone/>
            </a:pPr>
            <a:r>
              <a:rPr lang="en-GB" sz="1200" b="1" dirty="0"/>
              <a:t>Home and Communities</a:t>
            </a:r>
          </a:p>
          <a:p>
            <a:r>
              <a:rPr lang="en-GB" sz="1200" dirty="0"/>
              <a:t>Almost one in five LGBT people (18 per cent) have experienced homelessness at some point in their lives.</a:t>
            </a:r>
          </a:p>
          <a:p>
            <a:r>
              <a:rPr lang="en-GB" sz="1200" dirty="0"/>
              <a:t>Half of black, Asian and minority ethnic LGBT people (51 per cent) have experienced discrimination or poor treatment from others in their local LGBT community because of their ethnicity.</a:t>
            </a:r>
          </a:p>
          <a:p>
            <a:pPr marL="0" indent="0">
              <a:buNone/>
            </a:pPr>
            <a:r>
              <a:rPr lang="en-GB" sz="1200" b="1" dirty="0"/>
              <a:t>Sport</a:t>
            </a:r>
          </a:p>
          <a:p>
            <a:r>
              <a:rPr lang="en-GB" sz="1200" dirty="0"/>
              <a:t>One in ten LGBT people (10 per cent) who attended a live sporting event in the last year experienced discrimination because of their sexual orientation and/or gender identity. </a:t>
            </a:r>
          </a:p>
          <a:p>
            <a:r>
              <a:rPr lang="en-GB" sz="1200" dirty="0"/>
              <a:t>Three in five fans believe anti-gay abuse from fans dissuades gay professional players from coming out</a:t>
            </a:r>
          </a:p>
          <a:p>
            <a:r>
              <a:rPr lang="en-GB" sz="1200" dirty="0"/>
              <a:t>Over half of football fans think the Football Association, the Premier League and the Football League are not doing enough to tackle anti-gay abuse</a:t>
            </a:r>
          </a:p>
          <a:p>
            <a:pPr marL="0" indent="0">
              <a:buNone/>
            </a:pPr>
            <a:endParaRPr lang="en-GB" sz="1200" dirty="0"/>
          </a:p>
          <a:p>
            <a:endParaRPr lang="en-GB" sz="1200" dirty="0"/>
          </a:p>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7</a:t>
            </a:fld>
            <a:endParaRPr lang="ko-KR" altLang="en-US"/>
          </a:p>
        </p:txBody>
      </p:sp>
    </p:spTree>
    <p:extLst>
      <p:ext uri="{BB962C8B-B14F-4D97-AF65-F5344CB8AC3E}">
        <p14:creationId xmlns:p14="http://schemas.microsoft.com/office/powerpoint/2010/main" val="333334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b="1" i="0" dirty="0">
                <a:effectLst/>
                <a:latin typeface="spectral"/>
              </a:rPr>
              <a:t>Sexual Offences Act 1967</a:t>
            </a:r>
          </a:p>
          <a:p>
            <a:pPr fontAlgn="base"/>
            <a:r>
              <a:rPr lang="en-GB" b="0" i="0" dirty="0">
                <a:effectLst/>
                <a:latin typeface="spectral"/>
              </a:rPr>
              <a:t>The Sexual Offences Act 1967 decriminalised private, consensual </a:t>
            </a:r>
            <a:r>
              <a:rPr lang="en-GB" b="0" i="1" dirty="0">
                <a:effectLst/>
                <a:latin typeface="inherit"/>
              </a:rPr>
              <a:t>“homosexual acts”</a:t>
            </a:r>
            <a:r>
              <a:rPr lang="en-GB" b="0" i="0" dirty="0">
                <a:effectLst/>
                <a:latin typeface="spectral"/>
              </a:rPr>
              <a:t> between persons aged 21 and over in</a:t>
            </a:r>
            <a:br>
              <a:rPr lang="en-GB" b="0" i="0" dirty="0">
                <a:effectLst/>
                <a:latin typeface="spectral"/>
              </a:rPr>
            </a:br>
            <a:r>
              <a:rPr lang="en-GB" b="0" i="0" dirty="0">
                <a:effectLst/>
                <a:latin typeface="spectral"/>
              </a:rPr>
              <a:t>England &amp; Wales – although notably not Scotland or Northern Ireland which took until the 1980s and a decision of the European Court of Human Rights to force the UK government to reform.</a:t>
            </a:r>
          </a:p>
          <a:p>
            <a:pPr fontAlgn="base"/>
            <a:endParaRPr lang="en-GB" b="0" i="0" dirty="0">
              <a:effectLst/>
              <a:latin typeface="spectral"/>
            </a:endParaRPr>
          </a:p>
          <a:p>
            <a:pPr fontAlgn="base"/>
            <a:r>
              <a:rPr lang="en-GB" b="0" i="0" dirty="0">
                <a:effectLst/>
                <a:latin typeface="spectral"/>
              </a:rPr>
              <a:t>The decriminalisation of same-sex sexual activity in 1967 did not bring full legal equality for LGBT people in the UK. The age of consent for same-sex sexual activity remained at 21 until 1994 when it was lowered to 18, before being equalised with heterosexual sexual activity at 16 with the introduction of the Sexual Offences (Amendment) Act 2000.</a:t>
            </a:r>
          </a:p>
          <a:p>
            <a:pPr fontAlgn="base"/>
            <a:endParaRPr lang="en-GB" b="0" i="0" dirty="0">
              <a:effectLst/>
              <a:latin typeface="spectral"/>
            </a:endParaRPr>
          </a:p>
          <a:p>
            <a:pPr fontAlgn="base"/>
            <a:r>
              <a:rPr lang="en-GB" b="0" i="0" dirty="0">
                <a:effectLst/>
                <a:latin typeface="spectral"/>
              </a:rPr>
              <a:t>Furthermore, it remained a criminal offence for more than two men to engage in consensual sexual activity in private until the introduction of the Sexual Offences Act 2003, and new regressive laws targeting LGBT people continued to be introduced late into the twentieth century</a:t>
            </a:r>
            <a:endParaRPr lang="en-GB" b="0" i="0" dirty="0">
              <a:solidFill>
                <a:srgbClr val="910048"/>
              </a:solidFill>
              <a:effectLst/>
              <a:latin typeface="Spectral"/>
            </a:endParaRPr>
          </a:p>
          <a:p>
            <a:endParaRPr lang="en-GB" b="0" i="0" dirty="0">
              <a:solidFill>
                <a:srgbClr val="333333"/>
              </a:solidFill>
              <a:effectLst/>
              <a:latin typeface="Spectral"/>
            </a:endParaRPr>
          </a:p>
          <a:p>
            <a:endParaRPr lang="en-GB" b="0" i="0" dirty="0">
              <a:solidFill>
                <a:srgbClr val="333333"/>
              </a:solidFill>
              <a:effectLst/>
              <a:latin typeface="Spectral"/>
            </a:endParaRPr>
          </a:p>
          <a:p>
            <a:pPr algn="l" fontAlgn="base"/>
            <a:r>
              <a:rPr lang="en-GB" b="1" i="0" dirty="0">
                <a:solidFill>
                  <a:srgbClr val="333333"/>
                </a:solidFill>
                <a:effectLst/>
                <a:latin typeface="cooper_hewittmedium"/>
              </a:rPr>
              <a:t>Dudgeon v. United Kingdom</a:t>
            </a:r>
          </a:p>
          <a:p>
            <a:pPr algn="l" fontAlgn="base"/>
            <a:r>
              <a:rPr lang="en-GB" b="0" i="0" dirty="0">
                <a:solidFill>
                  <a:srgbClr val="333333"/>
                </a:solidFill>
                <a:effectLst/>
                <a:latin typeface="spectral"/>
              </a:rPr>
              <a:t>As the first successful case of its kind, the European Court of Human Rights issued its landmark judgment in </a:t>
            </a:r>
            <a:r>
              <a:rPr lang="en-GB" b="0" i="1" u="sng" dirty="0">
                <a:solidFill>
                  <a:srgbClr val="333333"/>
                </a:solidFill>
                <a:effectLst/>
                <a:latin typeface="inherit"/>
                <a:hlinkClick r:id="rId3"/>
              </a:rPr>
              <a:t>Dudgeon v United Kingdom</a:t>
            </a:r>
            <a:r>
              <a:rPr lang="en-GB" b="0" i="0" dirty="0">
                <a:solidFill>
                  <a:srgbClr val="333333"/>
                </a:solidFill>
                <a:effectLst/>
                <a:latin typeface="spectral"/>
              </a:rPr>
              <a:t> finding that Northern Ireland’s laws criminalising same-sex acts between consenting adults were a violation of the right to privacy of the </a:t>
            </a:r>
            <a:r>
              <a:rPr lang="en-GB" b="0" i="0" u="sng" dirty="0">
                <a:solidFill>
                  <a:srgbClr val="333333"/>
                </a:solidFill>
                <a:effectLst/>
                <a:latin typeface="inherit"/>
                <a:hlinkClick r:id="rId4"/>
              </a:rPr>
              <a:t>European Convention on Human Rights</a:t>
            </a:r>
            <a:r>
              <a:rPr lang="en-GB" b="0" i="0" dirty="0">
                <a:solidFill>
                  <a:srgbClr val="333333"/>
                </a:solidFill>
                <a:effectLst/>
                <a:latin typeface="spectral"/>
              </a:rPr>
              <a:t> (ECHR).</a:t>
            </a:r>
          </a:p>
          <a:p>
            <a:pPr algn="l" fontAlgn="base"/>
            <a:r>
              <a:rPr lang="en-GB" b="0" i="0" dirty="0">
                <a:solidFill>
                  <a:srgbClr val="333333"/>
                </a:solidFill>
                <a:effectLst/>
                <a:latin typeface="spectral"/>
              </a:rPr>
              <a:t>This was the first case on the issue of criminalisation to succeed under human rights law anywhere in the world and formed the basis of successful litigation in relation to the Republic of Ireland (1988) and Cyprus (1993). Male same-sex activity was decriminalised in Northern Ireland the following year.</a:t>
            </a:r>
          </a:p>
          <a:p>
            <a:endParaRPr lang="en-GB" b="0" i="0" dirty="0">
              <a:solidFill>
                <a:srgbClr val="333333"/>
              </a:solidFill>
              <a:effectLst/>
              <a:latin typeface="Spectral"/>
            </a:endParaRPr>
          </a:p>
          <a:p>
            <a:r>
              <a:rPr lang="en-GB" b="0" i="0" dirty="0">
                <a:solidFill>
                  <a:srgbClr val="333333"/>
                </a:solidFill>
                <a:effectLst/>
                <a:latin typeface="Spectral"/>
              </a:rPr>
              <a:t>I’m highlighting this just because it’s not that long ago that who we are and how we lived our lives was considered illegal and an offence. And if you’re thinking “1982 was 40 years ago. Ages ago!” Well the countries that didn’t criminalise or decriminalised homosexual activity before us were:</a:t>
            </a:r>
            <a:br>
              <a:rPr lang="en-GB" b="0" i="0" dirty="0">
                <a:solidFill>
                  <a:srgbClr val="333333"/>
                </a:solidFill>
                <a:effectLst/>
                <a:latin typeface="Spectral"/>
              </a:rPr>
            </a:br>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8</a:t>
            </a:fld>
            <a:endParaRPr lang="ko-KR" altLang="en-US"/>
          </a:p>
        </p:txBody>
      </p:sp>
    </p:spTree>
    <p:extLst>
      <p:ext uri="{BB962C8B-B14F-4D97-AF65-F5344CB8AC3E}">
        <p14:creationId xmlns:p14="http://schemas.microsoft.com/office/powerpoint/2010/main" val="283133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I’m only highlighting this to show how far we’ve come in </a:t>
            </a:r>
            <a:r>
              <a:rPr lang="en-GB"/>
              <a:t>this lovely </a:t>
            </a:r>
            <a:r>
              <a:rPr lang="en-GB" dirty="0"/>
              <a:t>little place we live. I’m sure these countries listed here still had violence and abuse towards LGBTQIA+ people</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9</a:t>
            </a:fld>
            <a:endParaRPr lang="ko-KR" altLang="en-US"/>
          </a:p>
        </p:txBody>
      </p:sp>
    </p:spTree>
    <p:extLst>
      <p:ext uri="{BB962C8B-B14F-4D97-AF65-F5344CB8AC3E}">
        <p14:creationId xmlns:p14="http://schemas.microsoft.com/office/powerpoint/2010/main" val="1429129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cnnsans"/>
                <a:hlinkClick r:id="rId3"/>
              </a:rPr>
              <a:t>Marsha P. Johnson’s name</a:t>
            </a:r>
            <a:r>
              <a:rPr lang="en-GB" b="0" i="0" dirty="0">
                <a:solidFill>
                  <a:srgbClr val="000000"/>
                </a:solidFill>
                <a:effectLst/>
                <a:latin typeface="cnnsans"/>
              </a:rPr>
              <a:t> isn’t in most American history books, but it should be.</a:t>
            </a:r>
          </a:p>
          <a:p>
            <a:pPr algn="l"/>
            <a:r>
              <a:rPr lang="en-GB" b="0" i="0" dirty="0">
                <a:solidFill>
                  <a:srgbClr val="000000"/>
                </a:solidFill>
                <a:effectLst/>
                <a:latin typeface="cnnsans"/>
              </a:rPr>
              <a:t>When a judge asked her about the “P” in her name, she responded that it stood for “Pay it no mind.” The judge laughed and dismissed the charges against her.</a:t>
            </a:r>
          </a:p>
          <a:p>
            <a:pPr algn="l"/>
            <a:r>
              <a:rPr lang="en-GB" b="0" i="0" dirty="0">
                <a:solidFill>
                  <a:srgbClr val="000000"/>
                </a:solidFill>
                <a:effectLst/>
                <a:latin typeface="cnnsans"/>
              </a:rPr>
              <a:t>Her persistence and advocacy made her one of the most significant figures in LGBTQ and AIDS activism.</a:t>
            </a:r>
          </a:p>
          <a:p>
            <a:pPr algn="l"/>
            <a:r>
              <a:rPr lang="en-GB" b="0" i="0" dirty="0">
                <a:solidFill>
                  <a:srgbClr val="000000"/>
                </a:solidFill>
                <a:effectLst/>
                <a:latin typeface="cnnsans"/>
              </a:rPr>
              <a:t>The term “transgender” wasn’t commonly used in Marsha’s lifetime, but she identified as a “transvestite,” gay and a drag queen and used she/her pronouns.</a:t>
            </a:r>
          </a:p>
          <a:p>
            <a:pPr algn="l"/>
            <a:r>
              <a:rPr lang="en-GB" b="0" i="0" dirty="0">
                <a:solidFill>
                  <a:srgbClr val="000000"/>
                </a:solidFill>
                <a:effectLst/>
                <a:latin typeface="cnnsans"/>
              </a:rPr>
              <a:t>“I was no one, nobody, from Nowheresville, until I became a drag queen,” she said in a 1992 interview.</a:t>
            </a:r>
          </a:p>
          <a:p>
            <a:pPr algn="l"/>
            <a:r>
              <a:rPr lang="en-GB" b="0" i="0" dirty="0">
                <a:solidFill>
                  <a:srgbClr val="000000"/>
                </a:solidFill>
                <a:effectLst/>
                <a:latin typeface="cnnsans"/>
              </a:rPr>
              <a:t>She was a sex worker and was homeless throughout parts of her life, and her activism was rooted in her experiences.</a:t>
            </a:r>
          </a:p>
          <a:p>
            <a:pPr algn="l"/>
            <a:r>
              <a:rPr lang="en-GB" b="0" i="0" dirty="0">
                <a:solidFill>
                  <a:srgbClr val="000000"/>
                </a:solidFill>
                <a:effectLst/>
                <a:latin typeface="cnnsans"/>
              </a:rPr>
              <a:t>Johnson and Sylvia Rivera, a close friend of Johnson’s and a transgender rights activist, founded</a:t>
            </a:r>
            <a:r>
              <a:rPr lang="en-GB" b="0" i="0" dirty="0">
                <a:solidFill>
                  <a:srgbClr val="000000"/>
                </a:solidFill>
                <a:effectLst/>
                <a:latin typeface="cnnsans"/>
                <a:hlinkClick r:id="rId4"/>
              </a:rPr>
              <a:t> S.T.A.R (Street Transvestite Action Revolutionaries)</a:t>
            </a:r>
            <a:r>
              <a:rPr lang="en-GB" b="0" i="0" dirty="0">
                <a:solidFill>
                  <a:srgbClr val="000000"/>
                </a:solidFill>
                <a:effectLst/>
                <a:latin typeface="cnnsans"/>
              </a:rPr>
              <a:t> to give shelter to LGBTQ homeless youth and resources. </a:t>
            </a:r>
          </a:p>
          <a:p>
            <a:pPr algn="l"/>
            <a:r>
              <a:rPr lang="en-GB" b="0" i="0" dirty="0">
                <a:solidFill>
                  <a:srgbClr val="000000"/>
                </a:solidFill>
                <a:effectLst/>
                <a:latin typeface="cnnsans"/>
              </a:rPr>
              <a:t>Johnson worked as an activist participating in demonstrations and marches as part of the Gay Liberation Front, which formed in the wake of Stonewall. She was also an AIDS activist associated with the group ACT UP until her death.</a:t>
            </a:r>
          </a:p>
          <a:p>
            <a:pPr algn="l"/>
            <a:r>
              <a:rPr lang="en-GB" b="0" i="0" dirty="0">
                <a:solidFill>
                  <a:srgbClr val="000000"/>
                </a:solidFill>
                <a:effectLst/>
                <a:latin typeface="cnnsans"/>
              </a:rPr>
              <a:t>Police ruled Johnson’s death in 1992 a suicide after her body was found in the Hudson river. But her friends and fellow activists believe she was killed, a theory that was the highlighted in the</a:t>
            </a:r>
            <a:r>
              <a:rPr lang="en-GB" b="0" i="0" dirty="0">
                <a:solidFill>
                  <a:srgbClr val="000000"/>
                </a:solidFill>
                <a:effectLst/>
                <a:latin typeface="cnnsans"/>
                <a:hlinkClick r:id="rId5"/>
              </a:rPr>
              <a:t> 2017 Netflix documentary “The Death and Life of Marsha P. Johnson.</a:t>
            </a:r>
            <a:r>
              <a:rPr lang="en-GB" b="0" i="0" dirty="0">
                <a:solidFill>
                  <a:srgbClr val="000000"/>
                </a:solidFill>
                <a:effectLst/>
                <a:latin typeface="cnnsans"/>
              </a:rPr>
              <a:t>”</a:t>
            </a:r>
          </a:p>
          <a:p>
            <a:pPr algn="l"/>
            <a:r>
              <a:rPr lang="en-GB" b="0" i="0" dirty="0">
                <a:solidFill>
                  <a:srgbClr val="000000"/>
                </a:solidFill>
                <a:effectLst/>
                <a:latin typeface="cnnsans"/>
              </a:rPr>
              <a:t>More than 20 years after her death, Johnson is remembered for her vibrant smile, free spirit and her contributions to the fight for LGBTQIA+ rights.</a:t>
            </a:r>
          </a:p>
          <a:p>
            <a:pPr algn="l"/>
            <a:endParaRPr lang="en-GB" dirty="0"/>
          </a:p>
          <a:p>
            <a:endParaRPr lang="en-GB" dirty="0"/>
          </a:p>
          <a:p>
            <a:pPr algn="l"/>
            <a:r>
              <a:rPr lang="en-GB" b="0" i="0" dirty="0">
                <a:solidFill>
                  <a:srgbClr val="000000"/>
                </a:solidFill>
                <a:effectLst/>
                <a:latin typeface="cnnsans"/>
              </a:rPr>
              <a:t>Harvey Milk was one of the first openly gay politicians elected to office in the United States, and the first openly gay official elected in California.</a:t>
            </a:r>
          </a:p>
          <a:p>
            <a:pPr algn="l"/>
            <a:r>
              <a:rPr lang="en-GB" b="0" i="0" dirty="0">
                <a:solidFill>
                  <a:srgbClr val="000000"/>
                </a:solidFill>
                <a:effectLst/>
                <a:latin typeface="cnnsans"/>
              </a:rPr>
              <a:t>“We want gays to represent gays,” Milk told the San Francisco Examiner in 1977, and his position as an LGBTQ public official helped bring the community’s issues to prominence.</a:t>
            </a:r>
          </a:p>
          <a:p>
            <a:pPr algn="l"/>
            <a:r>
              <a:rPr lang="en-GB" b="0" i="0" dirty="0">
                <a:solidFill>
                  <a:srgbClr val="000000"/>
                </a:solidFill>
                <a:effectLst/>
                <a:latin typeface="cnnsans"/>
              </a:rPr>
              <a:t>Milk served in the Navy for several years but resigned after being questioned </a:t>
            </a:r>
            <a:r>
              <a:rPr lang="en-GB" b="0" i="0" dirty="0">
                <a:solidFill>
                  <a:srgbClr val="000000"/>
                </a:solidFill>
                <a:effectLst/>
                <a:latin typeface="cnnsans"/>
                <a:hlinkClick r:id="rId6"/>
              </a:rPr>
              <a:t>over his sexual orientation</a:t>
            </a:r>
            <a:r>
              <a:rPr lang="en-GB" b="0" i="0" dirty="0">
                <a:solidFill>
                  <a:srgbClr val="000000"/>
                </a:solidFill>
                <a:effectLst/>
                <a:latin typeface="cnnsans"/>
              </a:rPr>
              <a:t>.</a:t>
            </a:r>
          </a:p>
          <a:p>
            <a:pPr algn="l"/>
            <a:r>
              <a:rPr lang="en-GB" b="0" i="0" dirty="0">
                <a:solidFill>
                  <a:srgbClr val="000000"/>
                </a:solidFill>
                <a:effectLst/>
                <a:latin typeface="cnnsans"/>
              </a:rPr>
              <a:t>After moving from New York to California, Milk helped start one of the first predominantly LGBTQ-owned business groups in the country, the Castro Village Association, and he was elected to San Francisco’s Board of Supervisors in 1977.</a:t>
            </a:r>
          </a:p>
          <a:p>
            <a:pPr algn="l"/>
            <a:r>
              <a:rPr lang="en-GB" b="0" i="0" dirty="0">
                <a:solidFill>
                  <a:srgbClr val="000000"/>
                </a:solidFill>
                <a:effectLst/>
                <a:latin typeface="cnnsans"/>
              </a:rPr>
              <a:t>While serving as a city supervisor, he introduced legislation to protect the gay community, including </a:t>
            </a:r>
            <a:r>
              <a:rPr lang="en-GB" b="0" i="0" dirty="0">
                <a:solidFill>
                  <a:srgbClr val="000000"/>
                </a:solidFill>
                <a:effectLst/>
                <a:latin typeface="cnnsans"/>
                <a:hlinkClick r:id="rId7"/>
              </a:rPr>
              <a:t>a gay rights ordinance in 1978</a:t>
            </a:r>
            <a:r>
              <a:rPr lang="en-GB" b="0" i="0" dirty="0">
                <a:solidFill>
                  <a:srgbClr val="000000"/>
                </a:solidFill>
                <a:effectLst/>
                <a:latin typeface="cnnsans"/>
              </a:rPr>
              <a:t> to ban discrimination against LGBTQ in housing or employment. He and other activists also succeeded in striking down </a:t>
            </a:r>
            <a:r>
              <a:rPr lang="en-GB" b="0" i="0" dirty="0">
                <a:solidFill>
                  <a:srgbClr val="000000"/>
                </a:solidFill>
                <a:effectLst/>
                <a:latin typeface="cnnsans"/>
                <a:hlinkClick r:id="rId8"/>
              </a:rPr>
              <a:t>Proposition 6</a:t>
            </a:r>
            <a:r>
              <a:rPr lang="en-GB" b="0" i="0" dirty="0">
                <a:solidFill>
                  <a:srgbClr val="000000"/>
                </a:solidFill>
                <a:effectLst/>
                <a:latin typeface="cnnsans"/>
              </a:rPr>
              <a:t>, which would have mandated the firing of any gay or lesbian teachers in California.</a:t>
            </a:r>
          </a:p>
          <a:p>
            <a:pPr algn="l"/>
            <a:r>
              <a:rPr lang="en-GB" b="0" i="0" dirty="0">
                <a:solidFill>
                  <a:srgbClr val="000000"/>
                </a:solidFill>
                <a:effectLst/>
                <a:latin typeface="cnnsans"/>
              </a:rPr>
              <a:t>While Milk led pride marches and was widely known as a fighter for LGBTQ rights, he also fought for issues affecting the entire San Francisco population, including access for affordable housing and </a:t>
            </a:r>
            <a:r>
              <a:rPr lang="en-GB" b="0" i="0" dirty="0" err="1">
                <a:solidFill>
                  <a:srgbClr val="000000"/>
                </a:solidFill>
                <a:effectLst/>
                <a:latin typeface="cnnsans"/>
              </a:rPr>
              <a:t>daycare</a:t>
            </a:r>
            <a:r>
              <a:rPr lang="en-GB" b="0" i="0" dirty="0">
                <a:solidFill>
                  <a:srgbClr val="000000"/>
                </a:solidFill>
                <a:effectLst/>
                <a:latin typeface="cnnsans"/>
              </a:rPr>
              <a:t> for working mothers.</a:t>
            </a:r>
          </a:p>
          <a:p>
            <a:pPr algn="l"/>
            <a:r>
              <a:rPr lang="en-GB" b="0" i="0" dirty="0">
                <a:solidFill>
                  <a:srgbClr val="000000"/>
                </a:solidFill>
                <a:effectLst/>
                <a:latin typeface="cnnsans"/>
              </a:rPr>
              <a:t>Milk was no stranger to death threats and acknowledged there was a possibility he would be assassinated. Less than a year after Milk’s inauguration as city supervisor, he and Mayor George Moscone were shot to death in the San Francisco city hall by a former fellow city supervisor over a job dispute.</a:t>
            </a:r>
          </a:p>
          <a:p>
            <a:pPr algn="l"/>
            <a:r>
              <a:rPr lang="en-GB" b="0" i="0" dirty="0">
                <a:solidFill>
                  <a:srgbClr val="000000"/>
                </a:solidFill>
                <a:effectLst/>
                <a:latin typeface="cnnsans"/>
              </a:rPr>
              <a:t>When his killer was sentenced to seven years, riots broke out over what many perceived to be a lenient sentence.</a:t>
            </a:r>
          </a:p>
          <a:p>
            <a:pPr algn="l"/>
            <a:r>
              <a:rPr lang="en-GB" b="0" i="0" dirty="0">
                <a:solidFill>
                  <a:srgbClr val="000000"/>
                </a:solidFill>
                <a:effectLst/>
                <a:latin typeface="cnnsans"/>
              </a:rPr>
              <a:t>In 2009, </a:t>
            </a:r>
            <a:r>
              <a:rPr lang="en-GB" b="0" i="0" dirty="0">
                <a:solidFill>
                  <a:srgbClr val="000000"/>
                </a:solidFill>
                <a:effectLst/>
                <a:latin typeface="cnnsans"/>
                <a:hlinkClick r:id="rId9"/>
              </a:rPr>
              <a:t>President Obama posthumously awarded Milk the Medal of Freedom</a:t>
            </a:r>
            <a:r>
              <a:rPr lang="en-GB" b="0" i="0" dirty="0">
                <a:solidFill>
                  <a:srgbClr val="000000"/>
                </a:solidFill>
                <a:effectLst/>
                <a:latin typeface="cnnsans"/>
              </a:rPr>
              <a:t> to recognize his contributions as a trailblazing advocate for LGBTQ rights.</a:t>
            </a:r>
          </a:p>
          <a:p>
            <a:endParaRPr lang="en-GB" dirty="0"/>
          </a:p>
          <a:p>
            <a:endParaRPr lang="en-GB" dirty="0"/>
          </a:p>
          <a:p>
            <a:pPr algn="l"/>
            <a:r>
              <a:rPr lang="en-GB" b="0" i="0" dirty="0">
                <a:solidFill>
                  <a:srgbClr val="000000"/>
                </a:solidFill>
                <a:effectLst/>
                <a:latin typeface="cnnsans"/>
              </a:rPr>
              <a:t>Lorde described herself as a “black lesbian feminist mother warrior poet.”</a:t>
            </a:r>
          </a:p>
          <a:p>
            <a:pPr algn="l"/>
            <a:r>
              <a:rPr lang="en-GB" b="0" i="0" dirty="0">
                <a:solidFill>
                  <a:srgbClr val="000000"/>
                </a:solidFill>
                <a:effectLst/>
                <a:latin typeface="cnnsans"/>
              </a:rPr>
              <a:t>She was proud of every layer of her identity and used her own experiences to discuss the overlap between these communities.</a:t>
            </a:r>
          </a:p>
          <a:p>
            <a:pPr algn="l"/>
            <a:r>
              <a:rPr lang="en-GB" b="0" i="0" dirty="0">
                <a:solidFill>
                  <a:srgbClr val="000000"/>
                </a:solidFill>
                <a:effectLst/>
                <a:latin typeface="cnnsans"/>
                <a:hlinkClick r:id="rId10"/>
              </a:rPr>
              <a:t>Lorde</a:t>
            </a:r>
            <a:r>
              <a:rPr lang="en-GB" b="0" i="0" dirty="0">
                <a:solidFill>
                  <a:srgbClr val="000000"/>
                </a:solidFill>
                <a:effectLst/>
                <a:latin typeface="cnnsans"/>
              </a:rPr>
              <a:t> was the daughter of immigrants, a socialist, a mother, a black woman and a lesbian. Her work addressed the different ways in which a person’s social identity, entwined with their gender, affected their lives and how others treated them.</a:t>
            </a:r>
          </a:p>
          <a:p>
            <a:pPr algn="l"/>
            <a:r>
              <a:rPr lang="en-GB" b="0" i="0" dirty="0">
                <a:solidFill>
                  <a:srgbClr val="000000"/>
                </a:solidFill>
                <a:effectLst/>
                <a:latin typeface="cnnsans"/>
              </a:rPr>
              <a:t>She used her voice as a platform to fight oppression on all fronts as a civil rights activist. She </a:t>
            </a:r>
            <a:r>
              <a:rPr lang="en-GB" b="0" i="0" dirty="0">
                <a:solidFill>
                  <a:srgbClr val="000000"/>
                </a:solidFill>
                <a:effectLst/>
                <a:latin typeface="cnnsans"/>
                <a:hlinkClick r:id="rId11"/>
              </a:rPr>
              <a:t>founded “Sisterhood in Support of Sisters in South Africa”</a:t>
            </a:r>
            <a:r>
              <a:rPr lang="en-GB" b="0" i="0" dirty="0">
                <a:solidFill>
                  <a:srgbClr val="000000"/>
                </a:solidFill>
                <a:effectLst/>
                <a:latin typeface="cnnsans"/>
              </a:rPr>
              <a:t> in the 1980s to help women of </a:t>
            </a:r>
            <a:r>
              <a:rPr lang="en-GB" b="0" i="0" dirty="0" err="1">
                <a:solidFill>
                  <a:srgbClr val="000000"/>
                </a:solidFill>
                <a:effectLst/>
                <a:latin typeface="cnnsans"/>
              </a:rPr>
              <a:t>color</a:t>
            </a:r>
            <a:r>
              <a:rPr lang="en-GB" b="0" i="0" dirty="0">
                <a:solidFill>
                  <a:srgbClr val="000000"/>
                </a:solidFill>
                <a:effectLst/>
                <a:latin typeface="cnnsans"/>
              </a:rPr>
              <a:t> affected by apartheid.</a:t>
            </a:r>
          </a:p>
          <a:p>
            <a:pPr algn="l"/>
            <a:r>
              <a:rPr lang="en-GB" b="0" i="0" dirty="0">
                <a:solidFill>
                  <a:srgbClr val="000000"/>
                </a:solidFill>
                <a:effectLst/>
                <a:latin typeface="cnnsans"/>
              </a:rPr>
              <a:t>She wrote, </a:t>
            </a:r>
            <a:r>
              <a:rPr lang="en-GB" b="0" i="0" dirty="0">
                <a:solidFill>
                  <a:srgbClr val="000000"/>
                </a:solidFill>
                <a:effectLst/>
                <a:latin typeface="cnnsans"/>
                <a:hlinkClick r:id="rId12"/>
              </a:rPr>
              <a:t>“I simply do not believe that one aspect of myself can possibly profit from the oppression of any other part of my identity.”</a:t>
            </a:r>
            <a:endParaRPr lang="en-GB" b="0" i="0" dirty="0">
              <a:solidFill>
                <a:srgbClr val="000000"/>
              </a:solidFill>
              <a:effectLst/>
              <a:latin typeface="cnnsans"/>
            </a:endParaRPr>
          </a:p>
          <a:p>
            <a:pPr algn="l"/>
            <a:r>
              <a:rPr lang="en-GB" b="0" i="0" dirty="0">
                <a:solidFill>
                  <a:srgbClr val="000000"/>
                </a:solidFill>
                <a:effectLst/>
                <a:latin typeface="cnnsans"/>
              </a:rPr>
              <a:t>Her writing was a revolutionary deconstruction of struggles that helped lead the Black Arts Movement. She served as </a:t>
            </a:r>
            <a:r>
              <a:rPr lang="en-GB" b="0" i="0" dirty="0">
                <a:solidFill>
                  <a:srgbClr val="000000"/>
                </a:solidFill>
                <a:effectLst/>
                <a:latin typeface="cnnsans"/>
                <a:hlinkClick r:id="rId13"/>
              </a:rPr>
              <a:t>New York’s poet laureate from 1991</a:t>
            </a:r>
            <a:r>
              <a:rPr lang="en-GB" b="0" i="0" dirty="0">
                <a:solidFill>
                  <a:srgbClr val="000000"/>
                </a:solidFill>
                <a:effectLst/>
                <a:latin typeface="cnnsans"/>
              </a:rPr>
              <a:t> until she passed away in 1992 from breast cancer.</a:t>
            </a:r>
          </a:p>
          <a:p>
            <a:pPr algn="l"/>
            <a:r>
              <a:rPr lang="en-GB" b="0" i="0" dirty="0">
                <a:solidFill>
                  <a:srgbClr val="000000"/>
                </a:solidFill>
                <a:effectLst/>
                <a:latin typeface="cnnsans"/>
              </a:rPr>
              <a:t>Audre Lorde’s words carry on her legacy and can be seen on signs during civil rights marches around the world. Her art changed the way many see feminism and emboldened women from all backgrounds.</a:t>
            </a:r>
          </a:p>
          <a:p>
            <a:endParaRPr lang="en-GB" dirty="0"/>
          </a:p>
          <a:p>
            <a:endParaRPr lang="en-GB" dirty="0"/>
          </a:p>
          <a:p>
            <a:pPr algn="l"/>
            <a:r>
              <a:rPr lang="en-GB" b="0" i="0" dirty="0">
                <a:solidFill>
                  <a:srgbClr val="000000"/>
                </a:solidFill>
                <a:effectLst/>
                <a:latin typeface="cnnsans"/>
              </a:rPr>
              <a:t>Larry Kramer turned his anger and grief into action.</a:t>
            </a:r>
          </a:p>
          <a:p>
            <a:pPr algn="l"/>
            <a:r>
              <a:rPr lang="en-GB" b="0" i="0" dirty="0">
                <a:solidFill>
                  <a:srgbClr val="000000"/>
                </a:solidFill>
                <a:effectLst/>
                <a:latin typeface="cnnsans"/>
              </a:rPr>
              <a:t>He was one of the first to sound the alarm for the HIV/AIDS crisis </a:t>
            </a:r>
            <a:r>
              <a:rPr lang="en-GB" b="0" i="0" dirty="0">
                <a:solidFill>
                  <a:srgbClr val="000000"/>
                </a:solidFill>
                <a:effectLst/>
                <a:latin typeface="cnnsans"/>
                <a:hlinkClick r:id="rId14"/>
              </a:rPr>
              <a:t>in 1981 when the New York Times wrote</a:t>
            </a:r>
            <a:r>
              <a:rPr lang="en-GB" b="0" i="0" dirty="0">
                <a:solidFill>
                  <a:srgbClr val="000000"/>
                </a:solidFill>
                <a:effectLst/>
                <a:latin typeface="cnnsans"/>
              </a:rPr>
              <a:t> about a rare type of “cancer” affecting gay men.</a:t>
            </a:r>
          </a:p>
          <a:p>
            <a:pPr algn="l"/>
            <a:r>
              <a:rPr lang="en-GB" b="0" i="0" dirty="0">
                <a:solidFill>
                  <a:srgbClr val="000000"/>
                </a:solidFill>
                <a:effectLst/>
                <a:latin typeface="cnnsans"/>
              </a:rPr>
              <a:t>He was in the proverbial trenches fighting for LGBTQ rights and organized AIDS activists even before he was diagnosed as HIV positive.</a:t>
            </a:r>
          </a:p>
          <a:p>
            <a:pPr algn="l"/>
            <a:r>
              <a:rPr lang="en-GB" b="0" i="0" dirty="0">
                <a:solidFill>
                  <a:srgbClr val="000000"/>
                </a:solidFill>
                <a:effectLst/>
                <a:latin typeface="cnnsans"/>
              </a:rPr>
              <a:t>Kramer co-founded the advocacy groups </a:t>
            </a:r>
            <a:r>
              <a:rPr lang="en-GB" b="0" i="0" dirty="0">
                <a:solidFill>
                  <a:srgbClr val="000000"/>
                </a:solidFill>
                <a:effectLst/>
                <a:latin typeface="cnnsans"/>
                <a:hlinkClick r:id="rId15"/>
              </a:rPr>
              <a:t>GMHC</a:t>
            </a:r>
            <a:r>
              <a:rPr lang="en-GB" b="0" i="0" dirty="0">
                <a:solidFill>
                  <a:srgbClr val="000000"/>
                </a:solidFill>
                <a:effectLst/>
                <a:latin typeface="cnnsans"/>
              </a:rPr>
              <a:t> (Gay Men’s Health Crisis) and </a:t>
            </a:r>
            <a:r>
              <a:rPr lang="en-GB" b="0" i="0" dirty="0">
                <a:solidFill>
                  <a:srgbClr val="000000"/>
                </a:solidFill>
                <a:effectLst/>
                <a:latin typeface="cnnsans"/>
                <a:hlinkClick r:id="rId16"/>
              </a:rPr>
              <a:t>ACT UP</a:t>
            </a:r>
            <a:r>
              <a:rPr lang="en-GB" b="0" i="0" dirty="0">
                <a:solidFill>
                  <a:srgbClr val="000000"/>
                </a:solidFill>
                <a:effectLst/>
                <a:latin typeface="cnnsans"/>
              </a:rPr>
              <a:t> (AIDS Coalition to Unleash Power), which coined the iconic </a:t>
            </a:r>
            <a:r>
              <a:rPr lang="en-GB" b="0" i="0" dirty="0">
                <a:solidFill>
                  <a:srgbClr val="000000"/>
                </a:solidFill>
                <a:effectLst/>
                <a:latin typeface="cnnsans"/>
                <a:hlinkClick r:id="rId17"/>
              </a:rPr>
              <a:t>SILENCE = DEATH</a:t>
            </a:r>
            <a:r>
              <a:rPr lang="en-GB" b="0" i="0" dirty="0">
                <a:solidFill>
                  <a:srgbClr val="000000"/>
                </a:solidFill>
                <a:effectLst/>
                <a:latin typeface="cnnsans"/>
              </a:rPr>
              <a:t> logo that became a symbol for the AIDS crisis.</a:t>
            </a:r>
          </a:p>
          <a:p>
            <a:pPr algn="l"/>
            <a:r>
              <a:rPr lang="en-GB" b="0" i="0" dirty="0">
                <a:solidFill>
                  <a:srgbClr val="000000"/>
                </a:solidFill>
                <a:effectLst/>
                <a:latin typeface="cnnsans"/>
              </a:rPr>
              <a:t>Kramer rose to prominence battling what he cited as negligence from the FDA and the US government. Kramer and the activists he demonstrated with were </a:t>
            </a:r>
            <a:r>
              <a:rPr lang="en-GB" b="0" i="0" dirty="0" err="1">
                <a:solidFill>
                  <a:srgbClr val="000000"/>
                </a:solidFill>
                <a:effectLst/>
                <a:latin typeface="cnnsans"/>
              </a:rPr>
              <a:t>fueled</a:t>
            </a:r>
            <a:r>
              <a:rPr lang="en-GB" b="0" i="0" dirty="0">
                <a:solidFill>
                  <a:srgbClr val="000000"/>
                </a:solidFill>
                <a:effectLst/>
                <a:latin typeface="cnnsans"/>
              </a:rPr>
              <a:t> by rage. They led demonstrations, blocked roads during rush hour and staged “die-ins” that grabbed media attention, eventually forcing the government to address the AIDS crisis and provide access to new treatment methods. </a:t>
            </a:r>
          </a:p>
          <a:p>
            <a:pPr algn="l"/>
            <a:r>
              <a:rPr lang="en-GB" b="0" i="0" dirty="0">
                <a:solidFill>
                  <a:srgbClr val="000000"/>
                </a:solidFill>
                <a:effectLst/>
                <a:latin typeface="cnnsans"/>
              </a:rPr>
              <a:t>Kramer’s controversial calls on activists to take the AIDS crisis into their own hands helped push the FDA to eventually approve the use and distribution of experimental drugs that helped save the lives of AIDS patients. Arguably, Kramer and ACT UP are the reason countless people are alive today, because without his relentless, merciless activism, AIDS would’ve continued to take the lives of many more than it does today.</a:t>
            </a:r>
          </a:p>
          <a:p>
            <a:endParaRPr lang="en-GB" dirty="0"/>
          </a:p>
          <a:p>
            <a:endParaRPr lang="en-GB" dirty="0"/>
          </a:p>
          <a:p>
            <a:pPr algn="l"/>
            <a:r>
              <a:rPr lang="en-GB" b="0" i="0" dirty="0">
                <a:solidFill>
                  <a:srgbClr val="000000"/>
                </a:solidFill>
                <a:effectLst/>
                <a:latin typeface="cnnsans"/>
              </a:rPr>
              <a:t>RuPaul herself! The drag godmother! Ru Paul Charles was a key figure who brought drag out of the closet and into the mainstream.</a:t>
            </a:r>
          </a:p>
          <a:p>
            <a:pPr algn="l"/>
            <a:r>
              <a:rPr lang="en-GB" b="0" i="0" dirty="0">
                <a:solidFill>
                  <a:srgbClr val="000000"/>
                </a:solidFill>
                <a:effectLst/>
                <a:latin typeface="cnnsans"/>
              </a:rPr>
              <a:t>Before RuPaul, drag was viewed as an obscure subculture. The art is now appreciated by the masses as a </a:t>
            </a:r>
            <a:r>
              <a:rPr lang="en-GB" b="0" i="0" dirty="0" err="1">
                <a:solidFill>
                  <a:srgbClr val="000000"/>
                </a:solidFill>
                <a:effectLst/>
                <a:latin typeface="cnnsans"/>
              </a:rPr>
              <a:t>centerpiece</a:t>
            </a:r>
            <a:r>
              <a:rPr lang="en-GB" b="0" i="0" dirty="0">
                <a:solidFill>
                  <a:srgbClr val="000000"/>
                </a:solidFill>
                <a:effectLst/>
                <a:latin typeface="cnnsans"/>
              </a:rPr>
              <a:t> for entertainment.</a:t>
            </a:r>
          </a:p>
          <a:p>
            <a:pPr algn="l"/>
            <a:r>
              <a:rPr lang="en-GB" b="0" i="0" dirty="0">
                <a:solidFill>
                  <a:srgbClr val="000000"/>
                </a:solidFill>
                <a:effectLst/>
                <a:latin typeface="cnnsans"/>
              </a:rPr>
              <a:t>He built a drag empire with more than 10 years of </a:t>
            </a:r>
            <a:r>
              <a:rPr lang="en-GB" b="0" i="0" dirty="0">
                <a:solidFill>
                  <a:srgbClr val="000000"/>
                </a:solidFill>
                <a:effectLst/>
                <a:latin typeface="cnnsans"/>
                <a:hlinkClick r:id="rId18"/>
              </a:rPr>
              <a:t>“RuPaul’s Drag Race” on VH1</a:t>
            </a:r>
            <a:r>
              <a:rPr lang="en-GB" b="0" i="0" dirty="0">
                <a:solidFill>
                  <a:srgbClr val="000000"/>
                </a:solidFill>
                <a:effectLst/>
                <a:latin typeface="cnnsans"/>
              </a:rPr>
              <a:t>, including multiple spin-off shows and the launch of “</a:t>
            </a:r>
            <a:r>
              <a:rPr lang="en-GB" b="0" i="0" dirty="0" err="1">
                <a:solidFill>
                  <a:srgbClr val="000000"/>
                </a:solidFill>
                <a:effectLst/>
                <a:latin typeface="cnnsans"/>
                <a:hlinkClick r:id="rId19"/>
              </a:rPr>
              <a:t>DragCon</a:t>
            </a:r>
            <a:r>
              <a:rPr lang="en-GB" b="0" i="0" dirty="0">
                <a:solidFill>
                  <a:srgbClr val="000000"/>
                </a:solidFill>
                <a:effectLst/>
                <a:latin typeface="cnnsans"/>
              </a:rPr>
              <a:t>” in multiple cities. But most importantly, RuPaul helped carve a place for LGBTQ culture in the mainstream.</a:t>
            </a:r>
          </a:p>
          <a:p>
            <a:pPr algn="l"/>
            <a:r>
              <a:rPr lang="en-GB" b="0" i="0" dirty="0">
                <a:solidFill>
                  <a:srgbClr val="000000"/>
                </a:solidFill>
                <a:effectLst/>
                <a:latin typeface="cnnsans"/>
              </a:rPr>
              <a:t>Years of appearances in movies and TV shows, as well as </a:t>
            </a:r>
            <a:r>
              <a:rPr lang="en-GB" b="0" i="0" dirty="0">
                <a:solidFill>
                  <a:srgbClr val="000000"/>
                </a:solidFill>
                <a:effectLst/>
                <a:latin typeface="cnnsans"/>
                <a:hlinkClick r:id="rId20"/>
              </a:rPr>
              <a:t>a number of studio albums of his own</a:t>
            </a:r>
            <a:r>
              <a:rPr lang="en-GB" b="0" i="0" dirty="0">
                <a:solidFill>
                  <a:srgbClr val="000000"/>
                </a:solidFill>
                <a:effectLst/>
                <a:latin typeface="cnnsans"/>
              </a:rPr>
              <a:t>, transformed RuPaul from a club kid to an A-list celebrity. His rise to stardom helped give drag a presence on an international scale, which later exploded into what drag culture is now.</a:t>
            </a:r>
          </a:p>
          <a:p>
            <a:pPr algn="l"/>
            <a:r>
              <a:rPr lang="en-GB" b="0" i="0" dirty="0">
                <a:solidFill>
                  <a:srgbClr val="000000"/>
                </a:solidFill>
                <a:effectLst/>
                <a:latin typeface="cnnsans"/>
              </a:rPr>
              <a:t>RuPaul’s career and “Drag Race” acted as a springboard for other drag queens to make a living through performances and corporate sponsorships. His contributions to the LGBTQ community boil down to the impact he made as a pioneer in drag, and how “Drag Race” drastically changed the way millions of Americans view — and appreciate — a key facet of gay culture.</a:t>
            </a:r>
          </a:p>
          <a:p>
            <a:endParaRPr lang="en-GB" dirty="0"/>
          </a:p>
          <a:p>
            <a:endParaRPr lang="en-GB" dirty="0"/>
          </a:p>
          <a:p>
            <a:endParaRPr lang="en-GB" dirty="0"/>
          </a:p>
          <a:p>
            <a:pPr algn="l"/>
            <a:r>
              <a:rPr lang="en-GB" b="0" i="0" dirty="0">
                <a:solidFill>
                  <a:srgbClr val="000000"/>
                </a:solidFill>
                <a:effectLst/>
                <a:latin typeface="cnnsans"/>
              </a:rPr>
              <a:t>Billie Jean King has been a </a:t>
            </a:r>
            <a:r>
              <a:rPr lang="en-GB" b="0" i="0" dirty="0" err="1">
                <a:solidFill>
                  <a:srgbClr val="000000"/>
                </a:solidFill>
                <a:effectLst/>
                <a:latin typeface="cnnsans"/>
              </a:rPr>
              <a:t>longtime</a:t>
            </a:r>
            <a:r>
              <a:rPr lang="en-GB" b="0" i="0" dirty="0">
                <a:solidFill>
                  <a:srgbClr val="000000"/>
                </a:solidFill>
                <a:effectLst/>
                <a:latin typeface="cnnsans"/>
              </a:rPr>
              <a:t> pioneer on and off the court, using her status as a prominent athlete to champion gender equality and LGBTQ visibility.</a:t>
            </a:r>
          </a:p>
          <a:p>
            <a:pPr algn="l"/>
            <a:r>
              <a:rPr lang="en-GB" b="0" i="0" dirty="0">
                <a:solidFill>
                  <a:srgbClr val="000000"/>
                </a:solidFill>
                <a:effectLst/>
                <a:latin typeface="cnnsans"/>
              </a:rPr>
              <a:t>She was the first tennis player — and woman — to be named Sports </a:t>
            </a:r>
            <a:r>
              <a:rPr lang="en-GB" b="0" i="0" dirty="0" err="1">
                <a:solidFill>
                  <a:srgbClr val="000000"/>
                </a:solidFill>
                <a:effectLst/>
                <a:latin typeface="cnnsans"/>
              </a:rPr>
              <a:t>Illustrated’s</a:t>
            </a:r>
            <a:r>
              <a:rPr lang="en-GB" b="0" i="0" dirty="0">
                <a:solidFill>
                  <a:srgbClr val="000000"/>
                </a:solidFill>
                <a:effectLst/>
                <a:latin typeface="cnnsans"/>
              </a:rPr>
              <a:t> </a:t>
            </a:r>
            <a:r>
              <a:rPr lang="en-GB" b="0" i="0" dirty="0">
                <a:solidFill>
                  <a:srgbClr val="000000"/>
                </a:solidFill>
                <a:effectLst/>
                <a:latin typeface="cnnsans"/>
                <a:hlinkClick r:id="rId21"/>
              </a:rPr>
              <a:t>Sportsperson of the Year in 1972</a:t>
            </a:r>
            <a:r>
              <a:rPr lang="en-GB" b="0" i="0" dirty="0">
                <a:solidFill>
                  <a:srgbClr val="000000"/>
                </a:solidFill>
                <a:effectLst/>
                <a:latin typeface="cnnsans"/>
              </a:rPr>
              <a:t>. </a:t>
            </a:r>
          </a:p>
          <a:p>
            <a:pPr algn="l"/>
            <a:r>
              <a:rPr lang="en-GB" b="0" i="0" dirty="0">
                <a:solidFill>
                  <a:srgbClr val="000000"/>
                </a:solidFill>
                <a:effectLst/>
                <a:latin typeface="cnnsans"/>
              </a:rPr>
              <a:t>After winning the US Open in 1972, she threatened to boycott the next year if men and women were not awarded the same prize money. Consequently, the tournament made the prize money the same for both sexes in 1973.</a:t>
            </a:r>
          </a:p>
          <a:p>
            <a:pPr algn="l"/>
            <a:r>
              <a:rPr lang="en-GB" b="0" i="0" dirty="0">
                <a:solidFill>
                  <a:srgbClr val="000000"/>
                </a:solidFill>
                <a:effectLst/>
                <a:latin typeface="cnnsans"/>
              </a:rPr>
              <a:t>King’s career took off following the </a:t>
            </a:r>
            <a:r>
              <a:rPr lang="en-GB" b="0" i="0" dirty="0">
                <a:solidFill>
                  <a:srgbClr val="000000"/>
                </a:solidFill>
                <a:effectLst/>
                <a:latin typeface="cnnsans"/>
                <a:hlinkClick r:id="rId22"/>
              </a:rPr>
              <a:t>“Battle of the Sexes”</a:t>
            </a:r>
            <a:r>
              <a:rPr lang="en-GB" b="0" i="0" dirty="0">
                <a:solidFill>
                  <a:srgbClr val="000000"/>
                </a:solidFill>
                <a:effectLst/>
                <a:latin typeface="cnnsans"/>
              </a:rPr>
              <a:t> in 1973, where she went head-to-head with a male tennis champion nearly twice her age, Bobby Riggs. This was watched by millions, and King said she not only wanted to win, she had to win for the sake of gender equality.</a:t>
            </a:r>
          </a:p>
          <a:p>
            <a:pPr algn="l"/>
            <a:endParaRPr lang="en-GB" b="0" i="0" dirty="0">
              <a:solidFill>
                <a:srgbClr val="000000"/>
              </a:solidFill>
              <a:effectLst/>
              <a:latin typeface="cnnsans"/>
            </a:endParaRPr>
          </a:p>
          <a:p>
            <a:pPr algn="l"/>
            <a:r>
              <a:rPr lang="en-GB" b="0" i="0" dirty="0">
                <a:solidFill>
                  <a:srgbClr val="000000"/>
                </a:solidFill>
                <a:effectLst/>
                <a:latin typeface="cnnsans"/>
              </a:rPr>
              <a:t>Her career took a hit in 1981 after news leaked that she was in a secret relationship with another woman while she was married to a man.</a:t>
            </a:r>
          </a:p>
          <a:p>
            <a:pPr algn="l"/>
            <a:r>
              <a:rPr lang="en-GB" b="0" i="0" dirty="0">
                <a:solidFill>
                  <a:srgbClr val="000000"/>
                </a:solidFill>
                <a:effectLst/>
                <a:latin typeface="cnnsans"/>
              </a:rPr>
              <a:t>She argued with her managers and lawyers to hold a press conference so she could control the message about her sexuality.</a:t>
            </a:r>
          </a:p>
          <a:p>
            <a:pPr algn="l"/>
            <a:r>
              <a:rPr lang="en-GB" b="0" i="0" dirty="0">
                <a:solidFill>
                  <a:srgbClr val="000000"/>
                </a:solidFill>
                <a:effectLst/>
                <a:latin typeface="cnnsans"/>
              </a:rPr>
              <a:t>When she publicly confirmed that she was in a lesbian relationship, she became the first out LGBTQ athlete and </a:t>
            </a:r>
            <a:r>
              <a:rPr lang="en-GB" b="0" i="0" dirty="0">
                <a:solidFill>
                  <a:srgbClr val="000000"/>
                </a:solidFill>
                <a:effectLst/>
                <a:latin typeface="cnnsans"/>
                <a:hlinkClick r:id="rId23"/>
              </a:rPr>
              <a:t>lost all her endorsement deals</a:t>
            </a:r>
            <a:r>
              <a:rPr lang="en-GB" b="0" i="0" dirty="0">
                <a:solidFill>
                  <a:srgbClr val="000000"/>
                </a:solidFill>
                <a:effectLst/>
                <a:latin typeface="cnnsans"/>
              </a:rPr>
              <a:t>. But she likely made the road smoother for those who followed, including Martina Navratilova who lost none of her endorsement deals when she was outed just a few months later.</a:t>
            </a:r>
          </a:p>
          <a:p>
            <a:pPr algn="l"/>
            <a:r>
              <a:rPr lang="en-GB" b="0" i="0" dirty="0">
                <a:solidFill>
                  <a:srgbClr val="000000"/>
                </a:solidFill>
                <a:effectLst/>
                <a:latin typeface="cnnsans"/>
              </a:rPr>
              <a:t>King was awarded the </a:t>
            </a:r>
            <a:r>
              <a:rPr lang="en-GB" b="0" i="0" dirty="0">
                <a:solidFill>
                  <a:srgbClr val="000000"/>
                </a:solidFill>
                <a:effectLst/>
                <a:latin typeface="cnnsans"/>
                <a:hlinkClick r:id="rId24"/>
              </a:rPr>
              <a:t>President Medal of Freedom by President Obama</a:t>
            </a:r>
            <a:r>
              <a:rPr lang="en-GB" b="0" i="0" dirty="0">
                <a:solidFill>
                  <a:srgbClr val="000000"/>
                </a:solidFill>
                <a:effectLst/>
                <a:latin typeface="cnnsans"/>
              </a:rPr>
              <a:t> in 2009.</a:t>
            </a:r>
          </a:p>
          <a:p>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10</a:t>
            </a:fld>
            <a:endParaRPr lang="ko-KR" altLang="en-US"/>
          </a:p>
        </p:txBody>
      </p:sp>
    </p:spTree>
    <p:extLst>
      <p:ext uri="{BB962C8B-B14F-4D97-AF65-F5344CB8AC3E}">
        <p14:creationId xmlns:p14="http://schemas.microsoft.com/office/powerpoint/2010/main" val="345829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put these two people in because my husband said “Why do you only have American </a:t>
            </a:r>
            <a:r>
              <a:rPr lang="en-GB" dirty="0" err="1"/>
              <a:t>lgbt</a:t>
            </a:r>
            <a:r>
              <a:rPr lang="en-GB" dirty="0"/>
              <a:t> icons?” so here’s two locals.</a:t>
            </a:r>
          </a:p>
          <a:p>
            <a:endParaRPr lang="en-GB" dirty="0"/>
          </a:p>
          <a:p>
            <a:r>
              <a:rPr lang="en-GB" dirty="0"/>
              <a:t>The one on the left is Terry </a:t>
            </a:r>
            <a:r>
              <a:rPr lang="en-GB" dirty="0" err="1"/>
              <a:t>Nellis</a:t>
            </a:r>
            <a:r>
              <a:rPr lang="en-GB" dirty="0"/>
              <a:t>. </a:t>
            </a:r>
            <a:r>
              <a:rPr lang="en-GB" b="0" i="0" dirty="0">
                <a:solidFill>
                  <a:srgbClr val="262223"/>
                </a:solidFill>
                <a:effectLst/>
                <a:latin typeface="utopia-std"/>
              </a:rPr>
              <a:t>He was a gay rights campaigner from north Belfast who became a prominent activist in New York and has a street named after him over there.</a:t>
            </a:r>
          </a:p>
          <a:p>
            <a:endParaRPr lang="en-GB" b="0" i="0" dirty="0">
              <a:solidFill>
                <a:srgbClr val="262223"/>
              </a:solidFill>
              <a:effectLst/>
              <a:latin typeface="utopia-std"/>
            </a:endParaRPr>
          </a:p>
          <a:p>
            <a:r>
              <a:rPr lang="en-GB" b="0" i="0" dirty="0">
                <a:solidFill>
                  <a:srgbClr val="262223"/>
                </a:solidFill>
                <a:effectLst/>
                <a:latin typeface="utopia-std"/>
              </a:rPr>
              <a:t>Terry’s brother Brendan said “"He was part of what was known as the Lavender and Green Alliance (which celebrates Irish lesbian, gay, bisexual and transgender culture and identity) which formed in 1990”</a:t>
            </a:r>
          </a:p>
          <a:p>
            <a:endParaRPr lang="en-GB" b="0" i="0" dirty="0">
              <a:solidFill>
                <a:srgbClr val="262223"/>
              </a:solidFill>
              <a:effectLst/>
              <a:latin typeface="utopia-std"/>
            </a:endParaRPr>
          </a:p>
          <a:p>
            <a:r>
              <a:rPr lang="en-GB" dirty="0"/>
              <a:t>The one on the right is </a:t>
            </a:r>
            <a:r>
              <a:rPr lang="en-GB" b="0" i="0" dirty="0">
                <a:solidFill>
                  <a:srgbClr val="313131"/>
                </a:solidFill>
                <a:effectLst/>
                <a:latin typeface="Martel Sans"/>
              </a:rPr>
              <a:t>Sean </a:t>
            </a:r>
            <a:r>
              <a:rPr lang="en-GB" b="0" i="0" dirty="0" err="1">
                <a:solidFill>
                  <a:srgbClr val="313131"/>
                </a:solidFill>
                <a:effectLst/>
                <a:latin typeface="Martel Sans"/>
              </a:rPr>
              <a:t>Morrin</a:t>
            </a:r>
            <a:r>
              <a:rPr lang="en-GB" b="0" i="0" dirty="0">
                <a:solidFill>
                  <a:srgbClr val="313131"/>
                </a:solidFill>
                <a:effectLst/>
                <a:latin typeface="Martel Sans"/>
              </a:rPr>
              <a:t>. He was well-known throughout the community as a member of the Rainbow Project, set up in 1994 by a group of volunteers who were concerned about the </a:t>
            </a:r>
            <a:r>
              <a:rPr lang="en-GB" b="0" i="0" dirty="0" err="1">
                <a:solidFill>
                  <a:srgbClr val="313131"/>
                </a:solidFill>
                <a:effectLst/>
                <a:latin typeface="Martel Sans"/>
              </a:rPr>
              <a:t>spead</a:t>
            </a:r>
            <a:r>
              <a:rPr lang="en-GB" b="0" i="0" dirty="0">
                <a:solidFill>
                  <a:srgbClr val="313131"/>
                </a:solidFill>
                <a:effectLst/>
                <a:latin typeface="Martel Sans"/>
              </a:rPr>
              <a:t> of HIV within the gay male population of Northern Ireland. Sean dedicated a large part of his life to campaigning for and supporting the LGBT community in Northern Ireland – he was a hero and a giant and we will miss him greatly. He was also a founding member of Foyle Pride, and a great advocate for UNISON. He also did an awful lot with the Rainbow Rehoming Centre to help rehome dogs and cats”</a:t>
            </a:r>
            <a:endParaRPr lang="en-GB" dirty="0"/>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11</a:t>
            </a:fld>
            <a:endParaRPr lang="ko-KR" altLang="en-US"/>
          </a:p>
        </p:txBody>
      </p:sp>
    </p:spTree>
    <p:extLst>
      <p:ext uri="{BB962C8B-B14F-4D97-AF65-F5344CB8AC3E}">
        <p14:creationId xmlns:p14="http://schemas.microsoft.com/office/powerpoint/2010/main" val="347929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5C5C5C"/>
                </a:solidFill>
                <a:effectLst/>
                <a:latin typeface="Neucha"/>
              </a:rPr>
              <a:t>Anatomical Sex</a:t>
            </a:r>
          </a:p>
          <a:p>
            <a:pPr algn="l"/>
            <a:r>
              <a:rPr lang="en-GB" b="0" i="0" dirty="0">
                <a:solidFill>
                  <a:srgbClr val="5D5D5D"/>
                </a:solidFill>
                <a:effectLst/>
                <a:latin typeface="Helvetica Neue"/>
              </a:rPr>
              <a:t>Sex (sometimes called biological sex, anatomical sex, or physical sex) is comprised of things like genitals, chromosomes, hormones, body hair, and more. But one thing it’s not: gender.</a:t>
            </a:r>
          </a:p>
          <a:p>
            <a:pPr algn="l"/>
            <a:endParaRPr lang="en-GB" b="0" i="0" dirty="0">
              <a:solidFill>
                <a:srgbClr val="5C5C5C"/>
              </a:solidFill>
              <a:effectLst/>
              <a:latin typeface="Neucha"/>
            </a:endParaRPr>
          </a:p>
          <a:p>
            <a:pPr algn="l"/>
            <a:r>
              <a:rPr lang="en-GB" b="1" i="0" dirty="0">
                <a:solidFill>
                  <a:srgbClr val="5C5C5C"/>
                </a:solidFill>
                <a:effectLst/>
                <a:latin typeface="Neucha"/>
              </a:rPr>
              <a:t>Gender Identity</a:t>
            </a:r>
          </a:p>
          <a:p>
            <a:pPr algn="l"/>
            <a:r>
              <a:rPr lang="en-GB" b="0" i="0" dirty="0">
                <a:solidFill>
                  <a:srgbClr val="5D5D5D"/>
                </a:solidFill>
                <a:effectLst/>
                <a:latin typeface="Helvetica Neue"/>
              </a:rPr>
              <a:t>Your psychological sense of self. Who you, in your head, know yourself to be, based on how much you align (or don’t align) with what you understand to be the options for gender.</a:t>
            </a:r>
          </a:p>
          <a:p>
            <a:pPr algn="l"/>
            <a:endParaRPr lang="en-GB" b="0" i="0" dirty="0">
              <a:solidFill>
                <a:srgbClr val="5C5C5C"/>
              </a:solidFill>
              <a:effectLst/>
              <a:latin typeface="Neucha"/>
            </a:endParaRPr>
          </a:p>
          <a:p>
            <a:pPr algn="l"/>
            <a:r>
              <a:rPr lang="en-GB" b="1" i="0" dirty="0">
                <a:solidFill>
                  <a:srgbClr val="5C5C5C"/>
                </a:solidFill>
                <a:effectLst/>
                <a:latin typeface="Neucha"/>
              </a:rPr>
              <a:t>Gender Expression</a:t>
            </a:r>
          </a:p>
          <a:p>
            <a:pPr algn="l"/>
            <a:r>
              <a:rPr lang="en-GB" b="0" i="0" dirty="0">
                <a:solidFill>
                  <a:srgbClr val="5D5D5D"/>
                </a:solidFill>
                <a:effectLst/>
                <a:latin typeface="Helvetica Neue"/>
              </a:rPr>
              <a:t>The ways you present gender, through your actions, clothing, </a:t>
            </a:r>
            <a:r>
              <a:rPr lang="en-GB" b="0" i="0" dirty="0" err="1">
                <a:solidFill>
                  <a:srgbClr val="5D5D5D"/>
                </a:solidFill>
                <a:effectLst/>
                <a:latin typeface="Helvetica Neue"/>
              </a:rPr>
              <a:t>demeanor</a:t>
            </a:r>
            <a:r>
              <a:rPr lang="en-GB" b="0" i="0" dirty="0">
                <a:solidFill>
                  <a:srgbClr val="5D5D5D"/>
                </a:solidFill>
                <a:effectLst/>
                <a:latin typeface="Helvetica Neue"/>
              </a:rPr>
              <a:t>, and more. Your outward-facing self, and how that’s interpreted by others based on gender norms.</a:t>
            </a:r>
          </a:p>
          <a:p>
            <a:pPr algn="l"/>
            <a:endParaRPr lang="en-GB" b="0" i="0" dirty="0">
              <a:solidFill>
                <a:srgbClr val="5C5C5C"/>
              </a:solidFill>
              <a:effectLst/>
              <a:latin typeface="Neucha"/>
            </a:endParaRPr>
          </a:p>
          <a:p>
            <a:pPr algn="l"/>
            <a:r>
              <a:rPr lang="en-GB" b="1" i="0" dirty="0">
                <a:solidFill>
                  <a:srgbClr val="5C5C5C"/>
                </a:solidFill>
                <a:effectLst/>
                <a:latin typeface="Neucha"/>
              </a:rPr>
              <a:t>Attraction</a:t>
            </a:r>
          </a:p>
          <a:p>
            <a:pPr algn="l"/>
            <a:r>
              <a:rPr lang="en-GB" b="0" i="0" dirty="0">
                <a:solidFill>
                  <a:srgbClr val="5D5D5D"/>
                </a:solidFill>
                <a:effectLst/>
                <a:latin typeface="Helvetica Neue"/>
              </a:rPr>
              <a:t>Like sex, attraction isn’t really a component of gender. However, we often conflate sexual orientation with gender, or categorize the attraction we experience in gendered ways.</a:t>
            </a:r>
          </a:p>
        </p:txBody>
      </p:sp>
      <p:sp>
        <p:nvSpPr>
          <p:cNvPr id="4" name="Slide Number Placeholder 3"/>
          <p:cNvSpPr>
            <a:spLocks noGrp="1"/>
          </p:cNvSpPr>
          <p:nvPr>
            <p:ph type="sldNum" sz="quarter" idx="5"/>
          </p:nvPr>
        </p:nvSpPr>
        <p:spPr/>
        <p:txBody>
          <a:bodyPr/>
          <a:lstStyle/>
          <a:p>
            <a:fld id="{F08FC7D2-309F-4B1D-AF63-DB3D4B544859}" type="slidenum">
              <a:rPr lang="ko-KR" altLang="en-US" smtClean="0"/>
              <a:t>12</a:t>
            </a:fld>
            <a:endParaRPr lang="ko-KR" altLang="en-US"/>
          </a:p>
        </p:txBody>
      </p:sp>
    </p:spTree>
    <p:extLst>
      <p:ext uri="{BB962C8B-B14F-4D97-AF65-F5344CB8AC3E}">
        <p14:creationId xmlns:p14="http://schemas.microsoft.com/office/powerpoint/2010/main" val="245833398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www.pptmon.com/" TargetMode="External"/><Relationship Id="rId3" Type="http://schemas.openxmlformats.org/officeDocument/2006/relationships/image" Target="../media/image2.png"/><Relationship Id="rId7" Type="http://schemas.openxmlformats.org/officeDocument/2006/relationships/hyperlink" Target="https://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hyperlink" Target="http://pptmon.com/" TargetMode="Externa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8.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6.png"/><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6.png"/><Relationship Id="rId5" Type="http://schemas.openxmlformats.org/officeDocument/2006/relationships/hyperlink" Target="https://pptmon.com/" TargetMode="External"/><Relationship Id="rId10"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6.png"/><Relationship Id="rId5" Type="http://schemas.openxmlformats.org/officeDocument/2006/relationships/hyperlink" Target="https://pptmon.com/" TargetMode="External"/><Relationship Id="rId10" Type="http://schemas.openxmlformats.org/officeDocument/2006/relationships/image" Target="../media/image8.png"/><Relationship Id="rId4" Type="http://schemas.openxmlformats.org/officeDocument/2006/relationships/image" Target="../media/image4.svg"/><Relationship Id="rId9"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6.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9.png"/><Relationship Id="rId5" Type="http://schemas.openxmlformats.org/officeDocument/2006/relationships/hyperlink" Target="https://pptmon.com/" TargetMode="External"/><Relationship Id="rId10" Type="http://schemas.openxmlformats.org/officeDocument/2006/relationships/image" Target="../media/image12.png"/><Relationship Id="rId4" Type="http://schemas.openxmlformats.org/officeDocument/2006/relationships/image" Target="../media/image4.svg"/><Relationship Id="rId9"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5" Type="http://schemas.openxmlformats.org/officeDocument/2006/relationships/hyperlink" Target="https://pptmon.com/" TargetMode="Externa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1.xml"/><Relationship Id="rId6" Type="http://schemas.openxmlformats.org/officeDocument/2006/relationships/hyperlink" Target="http://www.pptmon.com/" TargetMode="External"/><Relationship Id="rId11" Type="http://schemas.openxmlformats.org/officeDocument/2006/relationships/image" Target="../media/image6.png"/><Relationship Id="rId5" Type="http://schemas.openxmlformats.org/officeDocument/2006/relationships/hyperlink" Target="https://pptmon.com/" TargetMode="External"/><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pptmon.com/" TargetMode="External"/><Relationship Id="rId3" Type="http://schemas.openxmlformats.org/officeDocument/2006/relationships/image" Target="../media/image2.png"/><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6.png"/><Relationship Id="rId5" Type="http://schemas.openxmlformats.org/officeDocument/2006/relationships/hyperlink" Target="http://pptmon.com/" TargetMode="External"/><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hyperlink" Target="http://www.pptmon.com/" TargetMode="Externa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6.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6.png"/><Relationship Id="rId3" Type="http://schemas.openxmlformats.org/officeDocument/2006/relationships/hyperlink" Target="http://pptmon.com/" TargetMode="External"/><Relationship Id="rId7" Type="http://schemas.openxmlformats.org/officeDocument/2006/relationships/hyperlink" Target="http://www.pptmon.com/" TargetMode="External"/><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pptmon.com/" TargetMode="External"/><Relationship Id="rId11" Type="http://schemas.openxmlformats.org/officeDocument/2006/relationships/image" Target="../media/image9.pn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882A120-2127-436A-BDBA-10A7D946EC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2870"/>
          <a:stretch/>
        </p:blipFill>
        <p:spPr>
          <a:xfrm>
            <a:off x="0" y="1579747"/>
            <a:ext cx="12192000" cy="5278253"/>
          </a:xfrm>
          <a:prstGeom prst="rect">
            <a:avLst/>
          </a:prstGeom>
        </p:spPr>
      </p:pic>
      <p:pic>
        <p:nvPicPr>
          <p:cNvPr id="16" name="그림 15">
            <a:extLst>
              <a:ext uri="{FF2B5EF4-FFF2-40B4-BE49-F238E27FC236}">
                <a16:creationId xmlns:a16="http://schemas.microsoft.com/office/drawing/2014/main" id="{F05AE9CA-0812-4BDA-88CA-54616B6896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236720"/>
          </a:xfrm>
          <a:prstGeom prst="rect">
            <a:avLst/>
          </a:prstGeom>
        </p:spPr>
      </p:pic>
      <p:pic>
        <p:nvPicPr>
          <p:cNvPr id="19" name="Graphic 3">
            <a:hlinkClick r:id="rId4"/>
            <a:extLst>
              <a:ext uri="{FF2B5EF4-FFF2-40B4-BE49-F238E27FC236}">
                <a16:creationId xmlns:a16="http://schemas.microsoft.com/office/drawing/2014/main" id="{4CAA7D1A-5654-485B-952E-5236A01A2D3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9909"/>
          <a:stretch/>
        </p:blipFill>
        <p:spPr>
          <a:xfrm>
            <a:off x="6024563" y="7063924"/>
            <a:ext cx="1732461" cy="190500"/>
          </a:xfrm>
          <a:prstGeom prst="rect">
            <a:avLst/>
          </a:prstGeom>
        </p:spPr>
      </p:pic>
      <p:sp>
        <p:nvSpPr>
          <p:cNvPr id="25" name="TextBox 24">
            <a:hlinkClick r:id="rId7"/>
            <a:extLst>
              <a:ext uri="{FF2B5EF4-FFF2-40B4-BE49-F238E27FC236}">
                <a16:creationId xmlns:a16="http://schemas.microsoft.com/office/drawing/2014/main" id="{EB1D750E-129F-4B2D-9C2B-8D8F99A7977A}"/>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8"/>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C670B033-464F-486C-927B-593C89916E9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3261360"/>
            <a:ext cx="12192000" cy="3596640"/>
          </a:xfrm>
          <a:prstGeom prst="rect">
            <a:avLst/>
          </a:prstGeom>
        </p:spPr>
      </p:pic>
      <p:pic>
        <p:nvPicPr>
          <p:cNvPr id="27" name="그림 26">
            <a:extLst>
              <a:ext uri="{FF2B5EF4-FFF2-40B4-BE49-F238E27FC236}">
                <a16:creationId xmlns:a16="http://schemas.microsoft.com/office/drawing/2014/main" id="{1CA2A558-26A1-4C6B-B310-E0572C9E59B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07444" y="1469906"/>
            <a:ext cx="10177112" cy="3918188"/>
          </a:xfrm>
          <a:prstGeom prst="rect">
            <a:avLst/>
          </a:prstGeom>
        </p:spPr>
      </p:pic>
      <p:pic>
        <p:nvPicPr>
          <p:cNvPr id="26" name="그림 25">
            <a:extLst>
              <a:ext uri="{FF2B5EF4-FFF2-40B4-BE49-F238E27FC236}">
                <a16:creationId xmlns:a16="http://schemas.microsoft.com/office/drawing/2014/main" id="{265E7A48-C520-490B-97AA-46BF221DF90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29579" y="949117"/>
            <a:ext cx="1731644" cy="850808"/>
          </a:xfrm>
          <a:prstGeom prst="rect">
            <a:avLst/>
          </a:prstGeom>
        </p:spPr>
      </p:pic>
      <p:pic>
        <p:nvPicPr>
          <p:cNvPr id="6" name="그림 5">
            <a:extLst>
              <a:ext uri="{FF2B5EF4-FFF2-40B4-BE49-F238E27FC236}">
                <a16:creationId xmlns:a16="http://schemas.microsoft.com/office/drawing/2014/main" id="{5DB1B99E-4D9F-4BB5-8FCE-D098FCDE92E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419574" y="318486"/>
            <a:ext cx="2567037" cy="1261261"/>
          </a:xfrm>
          <a:prstGeom prst="rect">
            <a:avLst/>
          </a:prstGeom>
        </p:spPr>
      </p:pic>
    </p:spTree>
    <p:extLst>
      <p:ext uri="{BB962C8B-B14F-4D97-AF65-F5344CB8AC3E}">
        <p14:creationId xmlns:p14="http://schemas.microsoft.com/office/powerpoint/2010/main" val="2549487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20CF4EA5-6692-4A4B-AA8E-CE7F8836F6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sp>
        <p:nvSpPr>
          <p:cNvPr id="8" name="자유형: 도형 7">
            <a:extLst>
              <a:ext uri="{FF2B5EF4-FFF2-40B4-BE49-F238E27FC236}">
                <a16:creationId xmlns:a16="http://schemas.microsoft.com/office/drawing/2014/main" id="{449EFCAC-3B4C-4A1C-8C90-6F7CA7D1DC98}"/>
              </a:ext>
            </a:extLst>
          </p:cNvPr>
          <p:cNvSpPr/>
          <p:nvPr userDrawn="1"/>
        </p:nvSpPr>
        <p:spPr>
          <a:xfrm>
            <a:off x="0" y="0"/>
            <a:ext cx="4370888" cy="6858000"/>
          </a:xfrm>
          <a:custGeom>
            <a:avLst/>
            <a:gdLst>
              <a:gd name="connsiteX0" fmla="*/ 0 w 4370888"/>
              <a:gd name="connsiteY0" fmla="*/ 0 h 6858000"/>
              <a:gd name="connsiteX1" fmla="*/ 3479800 w 4370888"/>
              <a:gd name="connsiteY1" fmla="*/ 0 h 6858000"/>
              <a:gd name="connsiteX2" fmla="*/ 3479800 w 4370888"/>
              <a:gd name="connsiteY2" fmla="*/ 4787900 h 6858000"/>
              <a:gd name="connsiteX3" fmla="*/ 4370888 w 4370888"/>
              <a:gd name="connsiteY3" fmla="*/ 4787900 h 6858000"/>
              <a:gd name="connsiteX4" fmla="*/ 4370888 w 4370888"/>
              <a:gd name="connsiteY4" fmla="*/ 6858000 h 6858000"/>
              <a:gd name="connsiteX5" fmla="*/ 0 w 437088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0888" h="6858000">
                <a:moveTo>
                  <a:pt x="0" y="0"/>
                </a:moveTo>
                <a:lnTo>
                  <a:pt x="3479800" y="0"/>
                </a:lnTo>
                <a:lnTo>
                  <a:pt x="3479800" y="4787900"/>
                </a:lnTo>
                <a:lnTo>
                  <a:pt x="4370888" y="4787900"/>
                </a:lnTo>
                <a:lnTo>
                  <a:pt x="4370888" y="6858000"/>
                </a:lnTo>
                <a:lnTo>
                  <a:pt x="0" y="6858000"/>
                </a:lnTo>
                <a:close/>
              </a:path>
            </a:pathLst>
          </a:custGeom>
          <a:solidFill>
            <a:srgbClr val="FFD644"/>
          </a:solidFill>
          <a:ln w="9525" cap="flat">
            <a:noFill/>
            <a:prstDash val="solid"/>
            <a:miter/>
          </a:ln>
        </p:spPr>
        <p:txBody>
          <a:bodyPr rtlCol="0" anchor="ctr"/>
          <a:lstStyle/>
          <a:p>
            <a:pPr algn="l"/>
            <a:endParaRPr lang="ko-KR" altLang="en-US"/>
          </a:p>
        </p:txBody>
      </p:sp>
      <p:pic>
        <p:nvPicPr>
          <p:cNvPr id="15" name="Graphic 3">
            <a:hlinkClick r:id="rId3"/>
            <a:extLst>
              <a:ext uri="{FF2B5EF4-FFF2-40B4-BE49-F238E27FC236}">
                <a16:creationId xmlns:a16="http://schemas.microsoft.com/office/drawing/2014/main" id="{E4428F60-EB83-4256-B911-9E77A727866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6" name="TextBox 15">
            <a:hlinkClick r:id="rId6"/>
            <a:extLst>
              <a:ext uri="{FF2B5EF4-FFF2-40B4-BE49-F238E27FC236}">
                <a16:creationId xmlns:a16="http://schemas.microsoft.com/office/drawing/2014/main" id="{8831A0CD-28FF-4BCE-8551-347202A58AB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7" name="그림 26">
            <a:extLst>
              <a:ext uri="{FF2B5EF4-FFF2-40B4-BE49-F238E27FC236}">
                <a16:creationId xmlns:a16="http://schemas.microsoft.com/office/drawing/2014/main" id="{FFE821F0-8EB9-4BED-A071-8FB68CE3BC5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40109"/>
          <a:stretch/>
        </p:blipFill>
        <p:spPr>
          <a:xfrm flipV="1">
            <a:off x="8697433" y="0"/>
            <a:ext cx="3494567" cy="1381978"/>
          </a:xfrm>
          <a:prstGeom prst="rect">
            <a:avLst/>
          </a:prstGeom>
        </p:spPr>
      </p:pic>
      <p:pic>
        <p:nvPicPr>
          <p:cNvPr id="28" name="그림 27">
            <a:extLst>
              <a:ext uri="{FF2B5EF4-FFF2-40B4-BE49-F238E27FC236}">
                <a16:creationId xmlns:a16="http://schemas.microsoft.com/office/drawing/2014/main" id="{B8A520DD-C605-4C44-9363-59D18ACCA56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4685" b="33488"/>
          <a:stretch/>
        </p:blipFill>
        <p:spPr>
          <a:xfrm flipV="1">
            <a:off x="0" y="6354347"/>
            <a:ext cx="3968885" cy="503652"/>
          </a:xfrm>
          <a:prstGeom prst="rect">
            <a:avLst/>
          </a:prstGeom>
        </p:spPr>
      </p:pic>
      <p:pic>
        <p:nvPicPr>
          <p:cNvPr id="18" name="그림 17">
            <a:extLst>
              <a:ext uri="{FF2B5EF4-FFF2-40B4-BE49-F238E27FC236}">
                <a16:creationId xmlns:a16="http://schemas.microsoft.com/office/drawing/2014/main" id="{ADF76F95-B3BD-4426-9365-AB7CB0EF74A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914469" y="110429"/>
            <a:ext cx="1200746" cy="589962"/>
          </a:xfrm>
          <a:prstGeom prst="rect">
            <a:avLst/>
          </a:prstGeom>
        </p:spPr>
      </p:pic>
      <p:pic>
        <p:nvPicPr>
          <p:cNvPr id="19" name="그림 18">
            <a:extLst>
              <a:ext uri="{FF2B5EF4-FFF2-40B4-BE49-F238E27FC236}">
                <a16:creationId xmlns:a16="http://schemas.microsoft.com/office/drawing/2014/main" id="{1CC2F8A5-6E4B-4C16-AB74-A422F0A104B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2537" y="484319"/>
            <a:ext cx="1731644" cy="850808"/>
          </a:xfrm>
          <a:prstGeom prst="rect">
            <a:avLst/>
          </a:prstGeom>
        </p:spPr>
      </p:pic>
      <p:pic>
        <p:nvPicPr>
          <p:cNvPr id="29" name="그림 28">
            <a:extLst>
              <a:ext uri="{FF2B5EF4-FFF2-40B4-BE49-F238E27FC236}">
                <a16:creationId xmlns:a16="http://schemas.microsoft.com/office/drawing/2014/main" id="{50FC07A0-6D4F-426E-B7B5-D47F3ABFBA7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9083" b="56519"/>
          <a:stretch/>
        </p:blipFill>
        <p:spPr>
          <a:xfrm>
            <a:off x="9094465" y="51953"/>
            <a:ext cx="3097535" cy="1684883"/>
          </a:xfrm>
          <a:prstGeom prst="rect">
            <a:avLst/>
          </a:prstGeom>
        </p:spPr>
      </p:pic>
      <p:pic>
        <p:nvPicPr>
          <p:cNvPr id="33" name="그림 32">
            <a:extLst>
              <a:ext uri="{FF2B5EF4-FFF2-40B4-BE49-F238E27FC236}">
                <a16:creationId xmlns:a16="http://schemas.microsoft.com/office/drawing/2014/main" id="{7C11E13C-0644-4F27-A410-C16E908536E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1" r="47316" b="77788"/>
          <a:stretch/>
        </p:blipFill>
        <p:spPr>
          <a:xfrm>
            <a:off x="8132843" y="5997302"/>
            <a:ext cx="3988302" cy="860697"/>
          </a:xfrm>
          <a:prstGeom prst="rect">
            <a:avLst/>
          </a:prstGeom>
        </p:spPr>
      </p:pic>
      <p:pic>
        <p:nvPicPr>
          <p:cNvPr id="34" name="그림 33">
            <a:extLst>
              <a:ext uri="{FF2B5EF4-FFF2-40B4-BE49-F238E27FC236}">
                <a16:creationId xmlns:a16="http://schemas.microsoft.com/office/drawing/2014/main" id="{51CBA1D9-5641-4F8E-B577-315E54CD7599}"/>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59725" t="52986"/>
          <a:stretch/>
        </p:blipFill>
        <p:spPr>
          <a:xfrm>
            <a:off x="2952601" y="80206"/>
            <a:ext cx="3048911" cy="1821809"/>
          </a:xfrm>
          <a:prstGeom prst="rect">
            <a:avLst/>
          </a:prstGeom>
        </p:spPr>
      </p:pic>
      <p:pic>
        <p:nvPicPr>
          <p:cNvPr id="37" name="그림 36">
            <a:extLst>
              <a:ext uri="{FF2B5EF4-FFF2-40B4-BE49-F238E27FC236}">
                <a16:creationId xmlns:a16="http://schemas.microsoft.com/office/drawing/2014/main" id="{5D87F5C4-C44D-4544-BE5C-33F623921A0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44105" t="43210"/>
          <a:stretch/>
        </p:blipFill>
        <p:spPr>
          <a:xfrm>
            <a:off x="2554312" y="4166613"/>
            <a:ext cx="3305162" cy="1292858"/>
          </a:xfrm>
          <a:prstGeom prst="rect">
            <a:avLst/>
          </a:prstGeom>
        </p:spPr>
      </p:pic>
      <p:sp>
        <p:nvSpPr>
          <p:cNvPr id="6" name="그림 개체 틀 4">
            <a:extLst>
              <a:ext uri="{FF2B5EF4-FFF2-40B4-BE49-F238E27FC236}">
                <a16:creationId xmlns:a16="http://schemas.microsoft.com/office/drawing/2014/main" id="{51BA9248-48D8-4612-A1F3-1E1499EDFB7D}"/>
              </a:ext>
            </a:extLst>
          </p:cNvPr>
          <p:cNvSpPr>
            <a:spLocks noGrp="1"/>
          </p:cNvSpPr>
          <p:nvPr>
            <p:ph type="pic" sz="quarter" idx="15" hasCustomPrompt="1"/>
          </p:nvPr>
        </p:nvSpPr>
        <p:spPr>
          <a:xfrm>
            <a:off x="1088502" y="0"/>
            <a:ext cx="3261250" cy="47879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01484635-8465-46CE-93CF-B39022396A39}"/>
              </a:ext>
            </a:extLst>
          </p:cNvPr>
          <p:cNvSpPr>
            <a:spLocks noGrp="1"/>
          </p:cNvSpPr>
          <p:nvPr>
            <p:ph type="pic" sz="quarter" idx="16" hasCustomPrompt="1"/>
          </p:nvPr>
        </p:nvSpPr>
        <p:spPr>
          <a:xfrm>
            <a:off x="4370888" y="4787900"/>
            <a:ext cx="3261250" cy="20701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599246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6107B07B-EB62-4BF3-B9FE-7C31D8EA37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sp>
        <p:nvSpPr>
          <p:cNvPr id="6" name="직사각형 5">
            <a:extLst>
              <a:ext uri="{FF2B5EF4-FFF2-40B4-BE49-F238E27FC236}">
                <a16:creationId xmlns:a16="http://schemas.microsoft.com/office/drawing/2014/main" id="{085DDF4C-6905-488B-9396-3D554FDDB732}"/>
              </a:ext>
            </a:extLst>
          </p:cNvPr>
          <p:cNvSpPr/>
          <p:nvPr userDrawn="1"/>
        </p:nvSpPr>
        <p:spPr>
          <a:xfrm>
            <a:off x="9093200" y="0"/>
            <a:ext cx="3098800" cy="6858000"/>
          </a:xfrm>
          <a:prstGeom prst="rect">
            <a:avLst/>
          </a:prstGeom>
          <a:solidFill>
            <a:srgbClr val="2245A0"/>
          </a:solidFill>
          <a:ln w="9525" cap="flat">
            <a:noFill/>
            <a:prstDash val="solid"/>
            <a:miter/>
          </a:ln>
        </p:spPr>
        <p:txBody>
          <a:bodyPr rtlCol="0" anchor="ctr"/>
          <a:lstStyle/>
          <a:p>
            <a:pPr algn="l"/>
            <a:endParaRPr lang="ko-KR" altLang="en-US"/>
          </a:p>
        </p:txBody>
      </p:sp>
      <p:pic>
        <p:nvPicPr>
          <p:cNvPr id="17" name="Graphic 3">
            <a:hlinkClick r:id="rId3"/>
            <a:extLst>
              <a:ext uri="{FF2B5EF4-FFF2-40B4-BE49-F238E27FC236}">
                <a16:creationId xmlns:a16="http://schemas.microsoft.com/office/drawing/2014/main" id="{2CBD2C3D-932F-4B66-84AE-98601A8D77C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8" name="TextBox 17">
            <a:hlinkClick r:id="rId6"/>
            <a:extLst>
              <a:ext uri="{FF2B5EF4-FFF2-40B4-BE49-F238E27FC236}">
                <a16:creationId xmlns:a16="http://schemas.microsoft.com/office/drawing/2014/main" id="{403FCDEC-96CA-48F3-A607-2F59E6DF25F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03D06B89-166E-4DAF-8EDF-DEAA81FAD4A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159149" y="110429"/>
            <a:ext cx="1731644" cy="850808"/>
          </a:xfrm>
          <a:prstGeom prst="rect">
            <a:avLst/>
          </a:prstGeom>
        </p:spPr>
      </p:pic>
      <p:pic>
        <p:nvPicPr>
          <p:cNvPr id="21" name="그림 20">
            <a:extLst>
              <a:ext uri="{FF2B5EF4-FFF2-40B4-BE49-F238E27FC236}">
                <a16:creationId xmlns:a16="http://schemas.microsoft.com/office/drawing/2014/main" id="{531EC755-7A80-4FC4-B314-06D11BF4C55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899979" y="110429"/>
            <a:ext cx="1731644" cy="850808"/>
          </a:xfrm>
          <a:prstGeom prst="rect">
            <a:avLst/>
          </a:prstGeom>
        </p:spPr>
      </p:pic>
      <p:pic>
        <p:nvPicPr>
          <p:cNvPr id="22" name="그림 21">
            <a:extLst>
              <a:ext uri="{FF2B5EF4-FFF2-40B4-BE49-F238E27FC236}">
                <a16:creationId xmlns:a16="http://schemas.microsoft.com/office/drawing/2014/main" id="{47F63BAA-C47F-4799-984B-D8FC86CCFFF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5435" y="955096"/>
            <a:ext cx="1148729" cy="564405"/>
          </a:xfrm>
          <a:prstGeom prst="rect">
            <a:avLst/>
          </a:prstGeom>
        </p:spPr>
      </p:pic>
      <p:pic>
        <p:nvPicPr>
          <p:cNvPr id="23" name="그림 22">
            <a:extLst>
              <a:ext uri="{FF2B5EF4-FFF2-40B4-BE49-F238E27FC236}">
                <a16:creationId xmlns:a16="http://schemas.microsoft.com/office/drawing/2014/main" id="{10E2573F-C425-4683-87F1-A3A69BA3579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9264" r="69521" b="39305"/>
          <a:stretch/>
        </p:blipFill>
        <p:spPr>
          <a:xfrm flipV="1">
            <a:off x="0" y="5559875"/>
            <a:ext cx="2213767" cy="1298125"/>
          </a:xfrm>
          <a:prstGeom prst="rect">
            <a:avLst/>
          </a:prstGeom>
        </p:spPr>
      </p:pic>
      <p:pic>
        <p:nvPicPr>
          <p:cNvPr id="26" name="그림 25">
            <a:extLst>
              <a:ext uri="{FF2B5EF4-FFF2-40B4-BE49-F238E27FC236}">
                <a16:creationId xmlns:a16="http://schemas.microsoft.com/office/drawing/2014/main" id="{7F469F75-0DA5-43FD-AB97-60C763477657}"/>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8298" b="6491"/>
          <a:stretch/>
        </p:blipFill>
        <p:spPr>
          <a:xfrm flipV="1">
            <a:off x="9889374" y="0"/>
            <a:ext cx="2302626" cy="2003594"/>
          </a:xfrm>
          <a:prstGeom prst="rect">
            <a:avLst/>
          </a:prstGeom>
        </p:spPr>
      </p:pic>
      <p:pic>
        <p:nvPicPr>
          <p:cNvPr id="27" name="그림 26">
            <a:extLst>
              <a:ext uri="{FF2B5EF4-FFF2-40B4-BE49-F238E27FC236}">
                <a16:creationId xmlns:a16="http://schemas.microsoft.com/office/drawing/2014/main" id="{9A96ED3F-391E-47B5-AF87-4B8FC02AC050}"/>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6809" t="44880"/>
          <a:stretch/>
        </p:blipFill>
        <p:spPr>
          <a:xfrm flipV="1">
            <a:off x="2776354" y="5313807"/>
            <a:ext cx="5316131" cy="1544193"/>
          </a:xfrm>
          <a:prstGeom prst="rect">
            <a:avLst/>
          </a:prstGeom>
        </p:spPr>
      </p:pic>
      <p:pic>
        <p:nvPicPr>
          <p:cNvPr id="33" name="그림 32">
            <a:extLst>
              <a:ext uri="{FF2B5EF4-FFF2-40B4-BE49-F238E27FC236}">
                <a16:creationId xmlns:a16="http://schemas.microsoft.com/office/drawing/2014/main" id="{65A54D14-99D6-47D9-ADD3-26CB4BFB182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45650" r="41774" b="1"/>
          <a:stretch/>
        </p:blipFill>
        <p:spPr>
          <a:xfrm>
            <a:off x="8588290" y="0"/>
            <a:ext cx="3443049" cy="1237298"/>
          </a:xfrm>
          <a:prstGeom prst="rect">
            <a:avLst/>
          </a:prstGeom>
        </p:spPr>
      </p:pic>
      <p:pic>
        <p:nvPicPr>
          <p:cNvPr id="34" name="그림 33">
            <a:extLst>
              <a:ext uri="{FF2B5EF4-FFF2-40B4-BE49-F238E27FC236}">
                <a16:creationId xmlns:a16="http://schemas.microsoft.com/office/drawing/2014/main" id="{1C6600B3-A1DA-49F1-84F9-00F6E077E0F2}"/>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61341" b="67357"/>
          <a:stretch/>
        </p:blipFill>
        <p:spPr>
          <a:xfrm>
            <a:off x="9346611" y="6114833"/>
            <a:ext cx="2285969" cy="743167"/>
          </a:xfrm>
          <a:prstGeom prst="rect">
            <a:avLst/>
          </a:prstGeom>
        </p:spPr>
      </p:pic>
      <p:pic>
        <p:nvPicPr>
          <p:cNvPr id="36" name="그림 35">
            <a:extLst>
              <a:ext uri="{FF2B5EF4-FFF2-40B4-BE49-F238E27FC236}">
                <a16:creationId xmlns:a16="http://schemas.microsoft.com/office/drawing/2014/main" id="{716F537B-636D-46C5-8C2D-DEF8E56C0AD0}"/>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52285" t="48897"/>
          <a:stretch/>
        </p:blipFill>
        <p:spPr>
          <a:xfrm>
            <a:off x="244884" y="-112985"/>
            <a:ext cx="3612137" cy="1980244"/>
          </a:xfrm>
          <a:prstGeom prst="rect">
            <a:avLst/>
          </a:prstGeom>
        </p:spPr>
      </p:pic>
      <p:pic>
        <p:nvPicPr>
          <p:cNvPr id="37" name="그림 36">
            <a:extLst>
              <a:ext uri="{FF2B5EF4-FFF2-40B4-BE49-F238E27FC236}">
                <a16:creationId xmlns:a16="http://schemas.microsoft.com/office/drawing/2014/main" id="{3313130F-A8EA-42EE-934C-86EF2C4396C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9373" b="56417"/>
          <a:stretch/>
        </p:blipFill>
        <p:spPr>
          <a:xfrm>
            <a:off x="2508470" y="5169145"/>
            <a:ext cx="3832608" cy="1688855"/>
          </a:xfrm>
          <a:prstGeom prst="rect">
            <a:avLst/>
          </a:prstGeom>
        </p:spPr>
      </p:pic>
      <p:sp>
        <p:nvSpPr>
          <p:cNvPr id="8" name="그림 개체 틀 4">
            <a:extLst>
              <a:ext uri="{FF2B5EF4-FFF2-40B4-BE49-F238E27FC236}">
                <a16:creationId xmlns:a16="http://schemas.microsoft.com/office/drawing/2014/main" id="{B57A8026-3E5E-43D4-BFD6-E18723B8538F}"/>
              </a:ext>
            </a:extLst>
          </p:cNvPr>
          <p:cNvSpPr>
            <a:spLocks noGrp="1"/>
          </p:cNvSpPr>
          <p:nvPr>
            <p:ph type="pic" sz="quarter" idx="15" hasCustomPrompt="1"/>
          </p:nvPr>
        </p:nvSpPr>
        <p:spPr>
          <a:xfrm>
            <a:off x="6426200" y="0"/>
            <a:ext cx="2882900"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26481097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E2FB29D3-0BDB-485B-988F-2260AF046E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pic>
        <p:nvPicPr>
          <p:cNvPr id="10" name="Graphic 3">
            <a:hlinkClick r:id="rId3"/>
            <a:extLst>
              <a:ext uri="{FF2B5EF4-FFF2-40B4-BE49-F238E27FC236}">
                <a16:creationId xmlns:a16="http://schemas.microsoft.com/office/drawing/2014/main" id="{DD7A197B-B3DB-4B9F-8F1A-7110F53B381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5" name="TextBox 14">
            <a:hlinkClick r:id="rId6"/>
            <a:extLst>
              <a:ext uri="{FF2B5EF4-FFF2-40B4-BE49-F238E27FC236}">
                <a16:creationId xmlns:a16="http://schemas.microsoft.com/office/drawing/2014/main" id="{9749436E-FF98-4B0E-9ED5-04D234FB4BB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8" name="그림 17">
            <a:extLst>
              <a:ext uri="{FF2B5EF4-FFF2-40B4-BE49-F238E27FC236}">
                <a16:creationId xmlns:a16="http://schemas.microsoft.com/office/drawing/2014/main" id="{9AD6CCEC-8DFB-4B70-BB7B-6A66564D8FE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96000" y="4815640"/>
            <a:ext cx="1580687" cy="776638"/>
          </a:xfrm>
          <a:prstGeom prst="rect">
            <a:avLst/>
          </a:prstGeom>
        </p:spPr>
      </p:pic>
      <p:pic>
        <p:nvPicPr>
          <p:cNvPr id="19" name="그림 18">
            <a:extLst>
              <a:ext uri="{FF2B5EF4-FFF2-40B4-BE49-F238E27FC236}">
                <a16:creationId xmlns:a16="http://schemas.microsoft.com/office/drawing/2014/main" id="{83AD2026-E821-4A43-BF7D-BC058C5CC74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37606" b="6491"/>
          <a:stretch/>
        </p:blipFill>
        <p:spPr>
          <a:xfrm flipV="1">
            <a:off x="0" y="0"/>
            <a:ext cx="4531848" cy="2003595"/>
          </a:xfrm>
          <a:prstGeom prst="rect">
            <a:avLst/>
          </a:prstGeom>
        </p:spPr>
      </p:pic>
      <p:pic>
        <p:nvPicPr>
          <p:cNvPr id="20" name="그림 19">
            <a:extLst>
              <a:ext uri="{FF2B5EF4-FFF2-40B4-BE49-F238E27FC236}">
                <a16:creationId xmlns:a16="http://schemas.microsoft.com/office/drawing/2014/main" id="{EF6F2CD9-F965-4827-BD38-B829C7930545}"/>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36962" t="7142"/>
          <a:stretch/>
        </p:blipFill>
        <p:spPr>
          <a:xfrm flipV="1">
            <a:off x="7613353" y="4514255"/>
            <a:ext cx="4578647" cy="2343745"/>
          </a:xfrm>
          <a:prstGeom prst="rect">
            <a:avLst/>
          </a:prstGeom>
        </p:spPr>
      </p:pic>
      <p:pic>
        <p:nvPicPr>
          <p:cNvPr id="17" name="그림 16">
            <a:extLst>
              <a:ext uri="{FF2B5EF4-FFF2-40B4-BE49-F238E27FC236}">
                <a16:creationId xmlns:a16="http://schemas.microsoft.com/office/drawing/2014/main" id="{5ADE43E2-B4C4-4B25-9465-4415F2E4CAAE}"/>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91077" y="462547"/>
            <a:ext cx="2252879" cy="1106906"/>
          </a:xfrm>
          <a:prstGeom prst="rect">
            <a:avLst/>
          </a:prstGeom>
        </p:spPr>
      </p:pic>
      <p:pic>
        <p:nvPicPr>
          <p:cNvPr id="23" name="그림 22">
            <a:extLst>
              <a:ext uri="{FF2B5EF4-FFF2-40B4-BE49-F238E27FC236}">
                <a16:creationId xmlns:a16="http://schemas.microsoft.com/office/drawing/2014/main" id="{0616BA12-4536-43D2-98AD-CD0C0D50CFB9}"/>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6411" b="29100"/>
          <a:stretch/>
        </p:blipFill>
        <p:spPr>
          <a:xfrm>
            <a:off x="9632979" y="276436"/>
            <a:ext cx="2577535" cy="1614089"/>
          </a:xfrm>
          <a:prstGeom prst="rect">
            <a:avLst/>
          </a:prstGeom>
        </p:spPr>
      </p:pic>
      <p:pic>
        <p:nvPicPr>
          <p:cNvPr id="24" name="그림 23">
            <a:extLst>
              <a:ext uri="{FF2B5EF4-FFF2-40B4-BE49-F238E27FC236}">
                <a16:creationId xmlns:a16="http://schemas.microsoft.com/office/drawing/2014/main" id="{B7EA43F4-DC98-418E-A6CA-931DE10C5BF4}"/>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64273" b="69449"/>
          <a:stretch/>
        </p:blipFill>
        <p:spPr>
          <a:xfrm>
            <a:off x="7877208" y="4785233"/>
            <a:ext cx="3221446" cy="1614089"/>
          </a:xfrm>
          <a:prstGeom prst="rect">
            <a:avLst/>
          </a:prstGeom>
        </p:spPr>
      </p:pic>
      <p:pic>
        <p:nvPicPr>
          <p:cNvPr id="25" name="그림 24">
            <a:extLst>
              <a:ext uri="{FF2B5EF4-FFF2-40B4-BE49-F238E27FC236}">
                <a16:creationId xmlns:a16="http://schemas.microsoft.com/office/drawing/2014/main" id="{E09203CF-D8ED-40BE-BA59-26CD03BEA0D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59923" r="42369"/>
          <a:stretch/>
        </p:blipFill>
        <p:spPr>
          <a:xfrm>
            <a:off x="2253580" y="306994"/>
            <a:ext cx="4362792" cy="1552975"/>
          </a:xfrm>
          <a:prstGeom prst="rect">
            <a:avLst/>
          </a:prstGeom>
        </p:spPr>
      </p:pic>
      <p:pic>
        <p:nvPicPr>
          <p:cNvPr id="26" name="그림 25">
            <a:extLst>
              <a:ext uri="{FF2B5EF4-FFF2-40B4-BE49-F238E27FC236}">
                <a16:creationId xmlns:a16="http://schemas.microsoft.com/office/drawing/2014/main" id="{BDF1073B-BBFE-4FF8-ADDE-7A1DE4D0022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61886" r="59391"/>
          <a:stretch/>
        </p:blipFill>
        <p:spPr>
          <a:xfrm>
            <a:off x="752208" y="5074084"/>
            <a:ext cx="3074232" cy="1476922"/>
          </a:xfrm>
          <a:prstGeom prst="rect">
            <a:avLst/>
          </a:prstGeom>
        </p:spPr>
      </p:pic>
      <p:sp>
        <p:nvSpPr>
          <p:cNvPr id="6" name="그림 개체 틀 4">
            <a:extLst>
              <a:ext uri="{FF2B5EF4-FFF2-40B4-BE49-F238E27FC236}">
                <a16:creationId xmlns:a16="http://schemas.microsoft.com/office/drawing/2014/main" id="{7966BEEB-4505-476A-9306-BBCF2B3B9A2C}"/>
              </a:ext>
            </a:extLst>
          </p:cNvPr>
          <p:cNvSpPr>
            <a:spLocks noGrp="1"/>
          </p:cNvSpPr>
          <p:nvPr>
            <p:ph type="pic" sz="quarter" idx="10" hasCustomPrompt="1"/>
          </p:nvPr>
        </p:nvSpPr>
        <p:spPr>
          <a:xfrm>
            <a:off x="1752600" y="1016000"/>
            <a:ext cx="4826000" cy="4826000"/>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spTree>
    <p:extLst>
      <p:ext uri="{BB962C8B-B14F-4D97-AF65-F5344CB8AC3E}">
        <p14:creationId xmlns:p14="http://schemas.microsoft.com/office/powerpoint/2010/main" val="21261597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74F991DF-DE8E-4118-9BB4-C93204E731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052" b="32573"/>
          <a:stretch/>
        </p:blipFill>
        <p:spPr>
          <a:xfrm flipH="1">
            <a:off x="0" y="2773281"/>
            <a:ext cx="9747184" cy="4084719"/>
          </a:xfrm>
          <a:prstGeom prst="rect">
            <a:avLst/>
          </a:prstGeom>
        </p:spPr>
      </p:pic>
      <p:sp>
        <p:nvSpPr>
          <p:cNvPr id="2" name="직사각형 1">
            <a:extLst>
              <a:ext uri="{FF2B5EF4-FFF2-40B4-BE49-F238E27FC236}">
                <a16:creationId xmlns:a16="http://schemas.microsoft.com/office/drawing/2014/main" id="{671BF0F9-CEF4-46F7-BA56-3CC94E995C75}"/>
              </a:ext>
            </a:extLst>
          </p:cNvPr>
          <p:cNvSpPr/>
          <p:nvPr userDrawn="1"/>
        </p:nvSpPr>
        <p:spPr>
          <a:xfrm>
            <a:off x="6763656" y="0"/>
            <a:ext cx="5428344" cy="4292600"/>
          </a:xfrm>
          <a:prstGeom prst="rect">
            <a:avLst/>
          </a:prstGeom>
          <a:solidFill>
            <a:srgbClr val="F17A39"/>
          </a:solidFill>
          <a:ln w="9525" cap="flat">
            <a:noFill/>
            <a:prstDash val="solid"/>
            <a:miter/>
          </a:ln>
        </p:spPr>
        <p:txBody>
          <a:bodyPr rtlCol="0" anchor="ctr"/>
          <a:lstStyle/>
          <a:p>
            <a:pPr algn="l"/>
            <a:endParaRPr lang="ko-KR" altLang="en-US"/>
          </a:p>
        </p:txBody>
      </p:sp>
      <p:pic>
        <p:nvPicPr>
          <p:cNvPr id="8" name="Graphic 3">
            <a:hlinkClick r:id="rId3"/>
            <a:extLst>
              <a:ext uri="{FF2B5EF4-FFF2-40B4-BE49-F238E27FC236}">
                <a16:creationId xmlns:a16="http://schemas.microsoft.com/office/drawing/2014/main" id="{C96BCEAF-4627-4523-B397-00C0E2F3B7D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9" name="TextBox 8">
            <a:hlinkClick r:id="rId6"/>
            <a:extLst>
              <a:ext uri="{FF2B5EF4-FFF2-40B4-BE49-F238E27FC236}">
                <a16:creationId xmlns:a16="http://schemas.microsoft.com/office/drawing/2014/main" id="{CFE5D642-6423-47A6-9476-050ED68D761E}"/>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954757A1-FB06-49E5-B78E-AB3A1F934A6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51470" y="3572006"/>
            <a:ext cx="879457" cy="432103"/>
          </a:xfrm>
          <a:prstGeom prst="rect">
            <a:avLst/>
          </a:prstGeom>
        </p:spPr>
      </p:pic>
      <p:pic>
        <p:nvPicPr>
          <p:cNvPr id="12" name="그림 11">
            <a:extLst>
              <a:ext uri="{FF2B5EF4-FFF2-40B4-BE49-F238E27FC236}">
                <a16:creationId xmlns:a16="http://schemas.microsoft.com/office/drawing/2014/main" id="{04D80529-C6FF-4EFC-A010-4C38F5A8F5E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439384" y="3572006"/>
            <a:ext cx="588398" cy="289097"/>
          </a:xfrm>
          <a:prstGeom prst="rect">
            <a:avLst/>
          </a:prstGeom>
        </p:spPr>
      </p:pic>
      <p:pic>
        <p:nvPicPr>
          <p:cNvPr id="13" name="그림 12">
            <a:extLst>
              <a:ext uri="{FF2B5EF4-FFF2-40B4-BE49-F238E27FC236}">
                <a16:creationId xmlns:a16="http://schemas.microsoft.com/office/drawing/2014/main" id="{F05DDF62-C4C6-461D-9EB8-EA78AABC9FA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63101"/>
          <a:stretch/>
        </p:blipFill>
        <p:spPr>
          <a:xfrm>
            <a:off x="1" y="6278327"/>
            <a:ext cx="4073026" cy="579673"/>
          </a:xfrm>
          <a:prstGeom prst="rect">
            <a:avLst/>
          </a:prstGeom>
        </p:spPr>
      </p:pic>
      <p:pic>
        <p:nvPicPr>
          <p:cNvPr id="14" name="그림 13">
            <a:extLst>
              <a:ext uri="{FF2B5EF4-FFF2-40B4-BE49-F238E27FC236}">
                <a16:creationId xmlns:a16="http://schemas.microsoft.com/office/drawing/2014/main" id="{EEFB552B-0F36-4455-8984-F83A0DD4A56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4880" r="75904" b="27939"/>
          <a:stretch/>
        </p:blipFill>
        <p:spPr>
          <a:xfrm flipH="1">
            <a:off x="10441849" y="0"/>
            <a:ext cx="1750151" cy="761477"/>
          </a:xfrm>
          <a:prstGeom prst="rect">
            <a:avLst/>
          </a:prstGeom>
        </p:spPr>
      </p:pic>
      <p:pic>
        <p:nvPicPr>
          <p:cNvPr id="21" name="그림 20">
            <a:extLst>
              <a:ext uri="{FF2B5EF4-FFF2-40B4-BE49-F238E27FC236}">
                <a16:creationId xmlns:a16="http://schemas.microsoft.com/office/drawing/2014/main" id="{E9753E34-0670-4B44-A3C7-6B40BF5ABAA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39670" r="41774"/>
          <a:stretch/>
        </p:blipFill>
        <p:spPr>
          <a:xfrm>
            <a:off x="584733" y="3174373"/>
            <a:ext cx="3443049" cy="1373460"/>
          </a:xfrm>
          <a:prstGeom prst="rect">
            <a:avLst/>
          </a:prstGeom>
        </p:spPr>
      </p:pic>
      <p:pic>
        <p:nvPicPr>
          <p:cNvPr id="23" name="그림 22">
            <a:extLst>
              <a:ext uri="{FF2B5EF4-FFF2-40B4-BE49-F238E27FC236}">
                <a16:creationId xmlns:a16="http://schemas.microsoft.com/office/drawing/2014/main" id="{2E4E634E-2C34-4BEE-A217-5B83EBB68FB0}"/>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44105" t="43210"/>
          <a:stretch/>
        </p:blipFill>
        <p:spPr>
          <a:xfrm>
            <a:off x="6850325" y="115048"/>
            <a:ext cx="3305162" cy="1292858"/>
          </a:xfrm>
          <a:prstGeom prst="rect">
            <a:avLst/>
          </a:prstGeom>
        </p:spPr>
      </p:pic>
      <p:sp>
        <p:nvSpPr>
          <p:cNvPr id="6" name="그림 개체 틀 4">
            <a:extLst>
              <a:ext uri="{FF2B5EF4-FFF2-40B4-BE49-F238E27FC236}">
                <a16:creationId xmlns:a16="http://schemas.microsoft.com/office/drawing/2014/main" id="{8FB60654-0A2D-4AF6-9186-0FC22B6F41DB}"/>
              </a:ext>
            </a:extLst>
          </p:cNvPr>
          <p:cNvSpPr>
            <a:spLocks noGrp="1"/>
          </p:cNvSpPr>
          <p:nvPr>
            <p:ph type="pic" sz="quarter" idx="14" hasCustomPrompt="1"/>
          </p:nvPr>
        </p:nvSpPr>
        <p:spPr>
          <a:xfrm>
            <a:off x="0" y="0"/>
            <a:ext cx="8118974"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EE66BFFB-C9C3-4A09-B575-1BF59675091B}"/>
              </a:ext>
            </a:extLst>
          </p:cNvPr>
          <p:cNvSpPr>
            <a:spLocks noGrp="1"/>
          </p:cNvSpPr>
          <p:nvPr>
            <p:ph type="pic" sz="quarter" idx="15" hasCustomPrompt="1"/>
          </p:nvPr>
        </p:nvSpPr>
        <p:spPr>
          <a:xfrm>
            <a:off x="4073026" y="3429000"/>
            <a:ext cx="8118974" cy="3429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1790480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8DC09DE1-BB77-479E-9C11-CDB6C0EEC35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pic>
        <p:nvPicPr>
          <p:cNvPr id="8" name="Graphic 3">
            <a:hlinkClick r:id="rId3"/>
            <a:extLst>
              <a:ext uri="{FF2B5EF4-FFF2-40B4-BE49-F238E27FC236}">
                <a16:creationId xmlns:a16="http://schemas.microsoft.com/office/drawing/2014/main" id="{FA6B8E78-F41C-4D07-ADF1-F57063F5C8F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9" name="TextBox 8">
            <a:hlinkClick r:id="rId6"/>
            <a:extLst>
              <a:ext uri="{FF2B5EF4-FFF2-40B4-BE49-F238E27FC236}">
                <a16:creationId xmlns:a16="http://schemas.microsoft.com/office/drawing/2014/main" id="{D8B4910C-C817-4C3C-B161-6EB7136A81A1}"/>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3" name="그림 12">
            <a:extLst>
              <a:ext uri="{FF2B5EF4-FFF2-40B4-BE49-F238E27FC236}">
                <a16:creationId xmlns:a16="http://schemas.microsoft.com/office/drawing/2014/main" id="{4FC4A904-01B0-4CA1-8506-A7A22147495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9264" r="69521" b="39305"/>
          <a:stretch/>
        </p:blipFill>
        <p:spPr>
          <a:xfrm flipH="1">
            <a:off x="9692344" y="0"/>
            <a:ext cx="2499656" cy="1465768"/>
          </a:xfrm>
          <a:prstGeom prst="rect">
            <a:avLst/>
          </a:prstGeom>
        </p:spPr>
      </p:pic>
      <p:pic>
        <p:nvPicPr>
          <p:cNvPr id="20" name="그림 19">
            <a:extLst>
              <a:ext uri="{FF2B5EF4-FFF2-40B4-BE49-F238E27FC236}">
                <a16:creationId xmlns:a16="http://schemas.microsoft.com/office/drawing/2014/main" id="{AD865085-B50F-486D-90C9-928998FF3B1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40109"/>
          <a:stretch/>
        </p:blipFill>
        <p:spPr>
          <a:xfrm flipH="1">
            <a:off x="0" y="4095088"/>
            <a:ext cx="6986494" cy="2762912"/>
          </a:xfrm>
          <a:prstGeom prst="rect">
            <a:avLst/>
          </a:prstGeom>
        </p:spPr>
      </p:pic>
      <p:pic>
        <p:nvPicPr>
          <p:cNvPr id="11" name="그림 10">
            <a:extLst>
              <a:ext uri="{FF2B5EF4-FFF2-40B4-BE49-F238E27FC236}">
                <a16:creationId xmlns:a16="http://schemas.microsoft.com/office/drawing/2014/main" id="{969B0CC6-C979-41F0-BB1D-20861E977C6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6290" y="217597"/>
            <a:ext cx="1211608" cy="595299"/>
          </a:xfrm>
          <a:prstGeom prst="rect">
            <a:avLst/>
          </a:prstGeom>
        </p:spPr>
      </p:pic>
      <p:pic>
        <p:nvPicPr>
          <p:cNvPr id="12" name="그림 11">
            <a:extLst>
              <a:ext uri="{FF2B5EF4-FFF2-40B4-BE49-F238E27FC236}">
                <a16:creationId xmlns:a16="http://schemas.microsoft.com/office/drawing/2014/main" id="{22A828D5-72FC-45EB-AFF2-43160B355A6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17034"/>
          <a:stretch/>
        </p:blipFill>
        <p:spPr>
          <a:xfrm>
            <a:off x="10980392" y="812896"/>
            <a:ext cx="1211608" cy="717521"/>
          </a:xfrm>
          <a:prstGeom prst="rect">
            <a:avLst/>
          </a:prstGeom>
        </p:spPr>
      </p:pic>
      <p:pic>
        <p:nvPicPr>
          <p:cNvPr id="25" name="그림 24">
            <a:extLst>
              <a:ext uri="{FF2B5EF4-FFF2-40B4-BE49-F238E27FC236}">
                <a16:creationId xmlns:a16="http://schemas.microsoft.com/office/drawing/2014/main" id="{017C2743-D7D5-4E4C-A1DB-E2186CC244F2}"/>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6411" b="29100"/>
          <a:stretch/>
        </p:blipFill>
        <p:spPr>
          <a:xfrm>
            <a:off x="3967231" y="953268"/>
            <a:ext cx="2577535" cy="1614089"/>
          </a:xfrm>
          <a:prstGeom prst="rect">
            <a:avLst/>
          </a:prstGeom>
        </p:spPr>
      </p:pic>
      <p:pic>
        <p:nvPicPr>
          <p:cNvPr id="27" name="그림 26">
            <a:extLst>
              <a:ext uri="{FF2B5EF4-FFF2-40B4-BE49-F238E27FC236}">
                <a16:creationId xmlns:a16="http://schemas.microsoft.com/office/drawing/2014/main" id="{995078FE-AC4B-470E-8738-04BEABD76929}"/>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59923" r="42369"/>
          <a:stretch/>
        </p:blipFill>
        <p:spPr>
          <a:xfrm>
            <a:off x="348275" y="-83954"/>
            <a:ext cx="4362792" cy="1552975"/>
          </a:xfrm>
          <a:prstGeom prst="rect">
            <a:avLst/>
          </a:prstGeom>
        </p:spPr>
      </p:pic>
      <p:pic>
        <p:nvPicPr>
          <p:cNvPr id="29" name="그림 28">
            <a:extLst>
              <a:ext uri="{FF2B5EF4-FFF2-40B4-BE49-F238E27FC236}">
                <a16:creationId xmlns:a16="http://schemas.microsoft.com/office/drawing/2014/main" id="{739522D1-150A-40F4-9755-61FE14C925B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59725" t="52986"/>
          <a:stretch/>
        </p:blipFill>
        <p:spPr>
          <a:xfrm>
            <a:off x="8794814" y="75758"/>
            <a:ext cx="3048911" cy="1821809"/>
          </a:xfrm>
          <a:prstGeom prst="rect">
            <a:avLst/>
          </a:prstGeom>
        </p:spPr>
      </p:pic>
      <p:pic>
        <p:nvPicPr>
          <p:cNvPr id="30" name="그림 29">
            <a:extLst>
              <a:ext uri="{FF2B5EF4-FFF2-40B4-BE49-F238E27FC236}">
                <a16:creationId xmlns:a16="http://schemas.microsoft.com/office/drawing/2014/main" id="{B040FD7E-8F5D-4C37-8B09-BE98AE125DC8}"/>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1341" b="47267"/>
          <a:stretch/>
        </p:blipFill>
        <p:spPr>
          <a:xfrm>
            <a:off x="9692344" y="1775675"/>
            <a:ext cx="2285969" cy="1200524"/>
          </a:xfrm>
          <a:prstGeom prst="rect">
            <a:avLst/>
          </a:prstGeom>
        </p:spPr>
      </p:pic>
      <p:pic>
        <p:nvPicPr>
          <p:cNvPr id="31" name="그림 30">
            <a:extLst>
              <a:ext uri="{FF2B5EF4-FFF2-40B4-BE49-F238E27FC236}">
                <a16:creationId xmlns:a16="http://schemas.microsoft.com/office/drawing/2014/main" id="{C4FAF32F-16AD-4860-A51A-402141D66249}"/>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61886" r="59391"/>
          <a:stretch/>
        </p:blipFill>
        <p:spPr>
          <a:xfrm>
            <a:off x="8795888" y="4738083"/>
            <a:ext cx="3074232" cy="1476922"/>
          </a:xfrm>
          <a:prstGeom prst="rect">
            <a:avLst/>
          </a:prstGeom>
        </p:spPr>
      </p:pic>
      <p:pic>
        <p:nvPicPr>
          <p:cNvPr id="32" name="그림 31">
            <a:extLst>
              <a:ext uri="{FF2B5EF4-FFF2-40B4-BE49-F238E27FC236}">
                <a16:creationId xmlns:a16="http://schemas.microsoft.com/office/drawing/2014/main" id="{D5231B12-BCA8-47A0-9C5A-0C15C002E35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52285" t="48897"/>
          <a:stretch/>
        </p:blipFill>
        <p:spPr>
          <a:xfrm>
            <a:off x="348275" y="2835396"/>
            <a:ext cx="3612137" cy="1980244"/>
          </a:xfrm>
          <a:prstGeom prst="rect">
            <a:avLst/>
          </a:prstGeom>
        </p:spPr>
      </p:pic>
      <p:sp>
        <p:nvSpPr>
          <p:cNvPr id="6" name="그림 개체 틀 4">
            <a:extLst>
              <a:ext uri="{FF2B5EF4-FFF2-40B4-BE49-F238E27FC236}">
                <a16:creationId xmlns:a16="http://schemas.microsoft.com/office/drawing/2014/main" id="{0E4FBF82-DAA4-4EDA-B914-CE2284C84BD1}"/>
              </a:ext>
            </a:extLst>
          </p:cNvPr>
          <p:cNvSpPr>
            <a:spLocks noGrp="1"/>
          </p:cNvSpPr>
          <p:nvPr>
            <p:ph type="pic" sz="quarter" idx="15" hasCustomPrompt="1"/>
          </p:nvPr>
        </p:nvSpPr>
        <p:spPr>
          <a:xfrm>
            <a:off x="1564187" y="431799"/>
            <a:ext cx="4083049" cy="5994399"/>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AD316044-F27B-46E2-A038-034733A4A2EA}"/>
              </a:ext>
            </a:extLst>
          </p:cNvPr>
          <p:cNvSpPr>
            <a:spLocks noGrp="1"/>
          </p:cNvSpPr>
          <p:nvPr>
            <p:ph type="pic" sz="quarter" idx="16" hasCustomPrompt="1"/>
          </p:nvPr>
        </p:nvSpPr>
        <p:spPr>
          <a:xfrm>
            <a:off x="6544766" y="431799"/>
            <a:ext cx="4083049" cy="5994399"/>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16069511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PPTMON slide">
    <p:spTree>
      <p:nvGrpSpPr>
        <p:cNvPr id="1" name=""/>
        <p:cNvGrpSpPr/>
        <p:nvPr/>
      </p:nvGrpSpPr>
      <p:grpSpPr>
        <a:xfrm>
          <a:off x="0" y="0"/>
          <a:ext cx="0" cy="0"/>
          <a:chOff x="0" y="0"/>
          <a:chExt cx="0" cy="0"/>
        </a:xfrm>
      </p:grpSpPr>
      <p:pic>
        <p:nvPicPr>
          <p:cNvPr id="14" name="그림 13">
            <a:extLst>
              <a:ext uri="{FF2B5EF4-FFF2-40B4-BE49-F238E27FC236}">
                <a16:creationId xmlns:a16="http://schemas.microsoft.com/office/drawing/2014/main" id="{6746BF9A-EF2E-4C02-9311-824A306C49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sp>
        <p:nvSpPr>
          <p:cNvPr id="7" name="그림 개체 틀 4">
            <a:extLst>
              <a:ext uri="{FF2B5EF4-FFF2-40B4-BE49-F238E27FC236}">
                <a16:creationId xmlns:a16="http://schemas.microsoft.com/office/drawing/2014/main" id="{FB52EADA-E58F-49CE-BCD5-15BA587CDDA7}"/>
              </a:ext>
            </a:extLst>
          </p:cNvPr>
          <p:cNvSpPr>
            <a:spLocks noGrp="1"/>
          </p:cNvSpPr>
          <p:nvPr>
            <p:ph type="pic" sz="quarter" idx="16" hasCustomPrompt="1"/>
          </p:nvPr>
        </p:nvSpPr>
        <p:spPr>
          <a:xfrm>
            <a:off x="8138385" y="0"/>
            <a:ext cx="4053615"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A395EF0A-E133-43E5-914E-58F434288F57}"/>
              </a:ext>
            </a:extLst>
          </p:cNvPr>
          <p:cNvSpPr>
            <a:spLocks noGrp="1"/>
          </p:cNvSpPr>
          <p:nvPr>
            <p:ph type="pic" sz="quarter" idx="17" hasCustomPrompt="1"/>
          </p:nvPr>
        </p:nvSpPr>
        <p:spPr>
          <a:xfrm>
            <a:off x="4084770" y="2133600"/>
            <a:ext cx="4053615" cy="47244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12" name="Graphic 3">
            <a:hlinkClick r:id="rId3"/>
            <a:extLst>
              <a:ext uri="{FF2B5EF4-FFF2-40B4-BE49-F238E27FC236}">
                <a16:creationId xmlns:a16="http://schemas.microsoft.com/office/drawing/2014/main" id="{2068F63B-5128-4D9D-99C6-6C52B05B500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3" name="TextBox 12">
            <a:hlinkClick r:id="rId6"/>
            <a:extLst>
              <a:ext uri="{FF2B5EF4-FFF2-40B4-BE49-F238E27FC236}">
                <a16:creationId xmlns:a16="http://schemas.microsoft.com/office/drawing/2014/main" id="{7031E510-3BD3-4D96-92FF-3768BFEAC14C}"/>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5" name="그림 14">
            <a:extLst>
              <a:ext uri="{FF2B5EF4-FFF2-40B4-BE49-F238E27FC236}">
                <a16:creationId xmlns:a16="http://schemas.microsoft.com/office/drawing/2014/main" id="{C3528171-6B4B-456E-B8A2-C67340BDD32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27448" y="313850"/>
            <a:ext cx="1731644" cy="850808"/>
          </a:xfrm>
          <a:prstGeom prst="rect">
            <a:avLst/>
          </a:prstGeom>
        </p:spPr>
      </p:pic>
      <p:pic>
        <p:nvPicPr>
          <p:cNvPr id="16" name="그림 15">
            <a:extLst>
              <a:ext uri="{FF2B5EF4-FFF2-40B4-BE49-F238E27FC236}">
                <a16:creationId xmlns:a16="http://schemas.microsoft.com/office/drawing/2014/main" id="{7009D920-9BAA-4C2D-B523-33A82284E7C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569154" y="1270535"/>
            <a:ext cx="1102132" cy="541510"/>
          </a:xfrm>
          <a:prstGeom prst="rect">
            <a:avLst/>
          </a:prstGeom>
        </p:spPr>
      </p:pic>
      <p:pic>
        <p:nvPicPr>
          <p:cNvPr id="19" name="그림 18">
            <a:extLst>
              <a:ext uri="{FF2B5EF4-FFF2-40B4-BE49-F238E27FC236}">
                <a16:creationId xmlns:a16="http://schemas.microsoft.com/office/drawing/2014/main" id="{827A71C0-F771-4A10-AAEB-265B52DE551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68298" b="6491"/>
          <a:stretch/>
        </p:blipFill>
        <p:spPr>
          <a:xfrm flipH="1">
            <a:off x="0" y="5183888"/>
            <a:ext cx="1923970" cy="1674112"/>
          </a:xfrm>
          <a:prstGeom prst="rect">
            <a:avLst/>
          </a:prstGeom>
        </p:spPr>
      </p:pic>
      <p:pic>
        <p:nvPicPr>
          <p:cNvPr id="27" name="그림 26">
            <a:extLst>
              <a:ext uri="{FF2B5EF4-FFF2-40B4-BE49-F238E27FC236}">
                <a16:creationId xmlns:a16="http://schemas.microsoft.com/office/drawing/2014/main" id="{154FCF92-B8D1-4295-83E7-6BB0EFA37329}"/>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4273" b="69449"/>
          <a:stretch/>
        </p:blipFill>
        <p:spPr>
          <a:xfrm>
            <a:off x="4401984" y="416549"/>
            <a:ext cx="3221446" cy="1614089"/>
          </a:xfrm>
          <a:prstGeom prst="rect">
            <a:avLst/>
          </a:prstGeom>
        </p:spPr>
      </p:pic>
      <p:pic>
        <p:nvPicPr>
          <p:cNvPr id="29" name="그림 28">
            <a:extLst>
              <a:ext uri="{FF2B5EF4-FFF2-40B4-BE49-F238E27FC236}">
                <a16:creationId xmlns:a16="http://schemas.microsoft.com/office/drawing/2014/main" id="{ACE04EE7-8216-4D00-B0B3-5CA8C9B44B2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49373" b="40326"/>
          <a:stretch/>
        </p:blipFill>
        <p:spPr>
          <a:xfrm>
            <a:off x="118169" y="4545629"/>
            <a:ext cx="3832608" cy="2312371"/>
          </a:xfrm>
          <a:prstGeom prst="rect">
            <a:avLst/>
          </a:prstGeom>
        </p:spPr>
      </p:pic>
    </p:spTree>
    <p:extLst>
      <p:ext uri="{BB962C8B-B14F-4D97-AF65-F5344CB8AC3E}">
        <p14:creationId xmlns:p14="http://schemas.microsoft.com/office/powerpoint/2010/main" val="26300752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CF5325DD-B78B-4431-ADD6-59BC9D161F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sp>
        <p:nvSpPr>
          <p:cNvPr id="8" name="자유형: 도형 7">
            <a:extLst>
              <a:ext uri="{FF2B5EF4-FFF2-40B4-BE49-F238E27FC236}">
                <a16:creationId xmlns:a16="http://schemas.microsoft.com/office/drawing/2014/main" id="{E218EB1F-7DD8-40C5-9B05-64F9D419CA44}"/>
              </a:ext>
            </a:extLst>
          </p:cNvPr>
          <p:cNvSpPr/>
          <p:nvPr userDrawn="1"/>
        </p:nvSpPr>
        <p:spPr>
          <a:xfrm>
            <a:off x="-20026" y="2083502"/>
            <a:ext cx="6783683" cy="4774498"/>
          </a:xfrm>
          <a:custGeom>
            <a:avLst/>
            <a:gdLst>
              <a:gd name="connsiteX0" fmla="*/ 2860186 w 6783683"/>
              <a:gd name="connsiteY0" fmla="*/ 0 h 4774498"/>
              <a:gd name="connsiteX1" fmla="*/ 6783683 w 6783683"/>
              <a:gd name="connsiteY1" fmla="*/ 3923497 h 4774498"/>
              <a:gd name="connsiteX2" fmla="*/ 6703972 w 6783683"/>
              <a:gd name="connsiteY2" fmla="*/ 4714219 h 4774498"/>
              <a:gd name="connsiteX3" fmla="*/ 6688472 w 6783683"/>
              <a:gd name="connsiteY3" fmla="*/ 4774498 h 4774498"/>
              <a:gd name="connsiteX4" fmla="*/ 0 w 6783683"/>
              <a:gd name="connsiteY4" fmla="*/ 4774498 h 4774498"/>
              <a:gd name="connsiteX5" fmla="*/ 0 w 6783683"/>
              <a:gd name="connsiteY5" fmla="*/ 1243630 h 4774498"/>
              <a:gd name="connsiteX6" fmla="*/ 85855 w 6783683"/>
              <a:gd name="connsiteY6" fmla="*/ 1149166 h 4774498"/>
              <a:gd name="connsiteX7" fmla="*/ 2860186 w 6783683"/>
              <a:gd name="connsiteY7" fmla="*/ 0 h 47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3683" h="4774498">
                <a:moveTo>
                  <a:pt x="2860186" y="0"/>
                </a:moveTo>
                <a:cubicBezTo>
                  <a:pt x="5027074" y="0"/>
                  <a:pt x="6783683" y="1756609"/>
                  <a:pt x="6783683" y="3923497"/>
                </a:cubicBezTo>
                <a:cubicBezTo>
                  <a:pt x="6783683" y="4194358"/>
                  <a:pt x="6756236" y="4458809"/>
                  <a:pt x="6703972" y="4714219"/>
                </a:cubicBezTo>
                <a:lnTo>
                  <a:pt x="6688472" y="4774498"/>
                </a:lnTo>
                <a:lnTo>
                  <a:pt x="0" y="4774498"/>
                </a:lnTo>
                <a:lnTo>
                  <a:pt x="0" y="1243630"/>
                </a:lnTo>
                <a:lnTo>
                  <a:pt x="85855" y="1149166"/>
                </a:lnTo>
                <a:cubicBezTo>
                  <a:pt x="795868" y="439153"/>
                  <a:pt x="1776742" y="0"/>
                  <a:pt x="2860186" y="0"/>
                </a:cubicBezTo>
                <a:close/>
              </a:path>
            </a:pathLst>
          </a:custGeom>
          <a:solidFill>
            <a:srgbClr val="FFD644"/>
          </a:solidFill>
          <a:ln w="9525" cap="flat">
            <a:noFill/>
            <a:prstDash val="solid"/>
            <a:miter/>
          </a:ln>
        </p:spPr>
        <p:txBody>
          <a:bodyPr rtlCol="0" anchor="ctr"/>
          <a:lstStyle/>
          <a:p>
            <a:pPr algn="l"/>
            <a:endParaRPr lang="ko-KR" altLang="en-US"/>
          </a:p>
        </p:txBody>
      </p:sp>
      <p:pic>
        <p:nvPicPr>
          <p:cNvPr id="7" name="Graphic 3">
            <a:hlinkClick r:id="rId3"/>
            <a:extLst>
              <a:ext uri="{FF2B5EF4-FFF2-40B4-BE49-F238E27FC236}">
                <a16:creationId xmlns:a16="http://schemas.microsoft.com/office/drawing/2014/main" id="{8DF51D18-2D6C-4AA2-87DF-C5A9E7C55F7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9" name="TextBox 8">
            <a:hlinkClick r:id="rId6"/>
            <a:extLst>
              <a:ext uri="{FF2B5EF4-FFF2-40B4-BE49-F238E27FC236}">
                <a16:creationId xmlns:a16="http://schemas.microsoft.com/office/drawing/2014/main" id="{3D29991D-4D4F-4C09-BBF0-4AB6012B0D37}"/>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AB32CE22-0972-4FCC-AF86-7DC0CAE12D0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85425" y="190943"/>
            <a:ext cx="1731644" cy="850808"/>
          </a:xfrm>
          <a:prstGeom prst="rect">
            <a:avLst/>
          </a:prstGeom>
        </p:spPr>
      </p:pic>
      <p:pic>
        <p:nvPicPr>
          <p:cNvPr id="12" name="그림 11">
            <a:extLst>
              <a:ext uri="{FF2B5EF4-FFF2-40B4-BE49-F238E27FC236}">
                <a16:creationId xmlns:a16="http://schemas.microsoft.com/office/drawing/2014/main" id="{5EFFC6BC-F57F-49E8-BBAA-C9040E8BB51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635915" y="1041751"/>
            <a:ext cx="1228825" cy="603758"/>
          </a:xfrm>
          <a:prstGeom prst="rect">
            <a:avLst/>
          </a:prstGeom>
        </p:spPr>
      </p:pic>
      <p:pic>
        <p:nvPicPr>
          <p:cNvPr id="21" name="그림 20">
            <a:extLst>
              <a:ext uri="{FF2B5EF4-FFF2-40B4-BE49-F238E27FC236}">
                <a16:creationId xmlns:a16="http://schemas.microsoft.com/office/drawing/2014/main" id="{7F8015FB-18FD-4062-9F88-231BD2B12E1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46923" b="56519"/>
          <a:stretch/>
        </p:blipFill>
        <p:spPr>
          <a:xfrm>
            <a:off x="4517689" y="142995"/>
            <a:ext cx="4018066" cy="1684883"/>
          </a:xfrm>
          <a:prstGeom prst="rect">
            <a:avLst/>
          </a:prstGeom>
        </p:spPr>
      </p:pic>
      <p:pic>
        <p:nvPicPr>
          <p:cNvPr id="25" name="그림 24">
            <a:extLst>
              <a:ext uri="{FF2B5EF4-FFF2-40B4-BE49-F238E27FC236}">
                <a16:creationId xmlns:a16="http://schemas.microsoft.com/office/drawing/2014/main" id="{9CAF1671-F756-4996-B50E-670D8D57ACF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47316" b="56293"/>
          <a:stretch/>
        </p:blipFill>
        <p:spPr>
          <a:xfrm>
            <a:off x="4191274" y="4592052"/>
            <a:ext cx="3988302" cy="1693658"/>
          </a:xfrm>
          <a:prstGeom prst="rect">
            <a:avLst/>
          </a:prstGeom>
        </p:spPr>
      </p:pic>
      <p:pic>
        <p:nvPicPr>
          <p:cNvPr id="30" name="그림 29">
            <a:extLst>
              <a:ext uri="{FF2B5EF4-FFF2-40B4-BE49-F238E27FC236}">
                <a16:creationId xmlns:a16="http://schemas.microsoft.com/office/drawing/2014/main" id="{2FFFD937-CD7B-4A12-90D6-9FB652D95BF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61886" r="59391"/>
          <a:stretch/>
        </p:blipFill>
        <p:spPr>
          <a:xfrm>
            <a:off x="9098799" y="5304362"/>
            <a:ext cx="3074232" cy="1476922"/>
          </a:xfrm>
          <a:prstGeom prst="rect">
            <a:avLst/>
          </a:prstGeom>
        </p:spPr>
      </p:pic>
      <p:sp>
        <p:nvSpPr>
          <p:cNvPr id="6" name="그림 개체 틀 4">
            <a:extLst>
              <a:ext uri="{FF2B5EF4-FFF2-40B4-BE49-F238E27FC236}">
                <a16:creationId xmlns:a16="http://schemas.microsoft.com/office/drawing/2014/main" id="{484F18FA-F3C3-4BB6-BF26-C8A09551748E}"/>
              </a:ext>
            </a:extLst>
          </p:cNvPr>
          <p:cNvSpPr>
            <a:spLocks noGrp="1"/>
          </p:cNvSpPr>
          <p:nvPr>
            <p:ph type="pic" sz="quarter" idx="15" hasCustomPrompt="1"/>
          </p:nvPr>
        </p:nvSpPr>
        <p:spPr>
          <a:xfrm>
            <a:off x="1335291" y="0"/>
            <a:ext cx="4671286" cy="6858000"/>
          </a:xfrm>
          <a:prstGeom prst="rect">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Tree>
    <p:extLst>
      <p:ext uri="{BB962C8B-B14F-4D97-AF65-F5344CB8AC3E}">
        <p14:creationId xmlns:p14="http://schemas.microsoft.com/office/powerpoint/2010/main" val="5767043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17" name="Graphic 3">
            <a:hlinkClick r:id="rId2"/>
            <a:extLst>
              <a:ext uri="{FF2B5EF4-FFF2-40B4-BE49-F238E27FC236}">
                <a16:creationId xmlns:a16="http://schemas.microsoft.com/office/drawing/2014/main" id="{6438E9E6-98CC-4A6B-BE8A-9B2B5F3AA8DE}"/>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8" name="TextBox 17">
            <a:hlinkClick r:id="rId5"/>
            <a:extLst>
              <a:ext uri="{FF2B5EF4-FFF2-40B4-BE49-F238E27FC236}">
                <a16:creationId xmlns:a16="http://schemas.microsoft.com/office/drawing/2014/main" id="{0D4D0FF3-30BE-4CC3-B8A3-5117632C1DC5}"/>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9" name="그림 18">
            <a:extLst>
              <a:ext uri="{FF2B5EF4-FFF2-40B4-BE49-F238E27FC236}">
                <a16:creationId xmlns:a16="http://schemas.microsoft.com/office/drawing/2014/main" id="{677E628B-3336-4939-A7EF-1B4178220BB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pic>
        <p:nvPicPr>
          <p:cNvPr id="20" name="그림 19">
            <a:extLst>
              <a:ext uri="{FF2B5EF4-FFF2-40B4-BE49-F238E27FC236}">
                <a16:creationId xmlns:a16="http://schemas.microsoft.com/office/drawing/2014/main" id="{42C791B0-1494-4F1F-A625-528E2FA8CF2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5457" y="256098"/>
            <a:ext cx="1731644" cy="850808"/>
          </a:xfrm>
          <a:prstGeom prst="rect">
            <a:avLst/>
          </a:prstGeom>
        </p:spPr>
      </p:pic>
      <p:pic>
        <p:nvPicPr>
          <p:cNvPr id="21" name="그림 20">
            <a:extLst>
              <a:ext uri="{FF2B5EF4-FFF2-40B4-BE49-F238E27FC236}">
                <a16:creationId xmlns:a16="http://schemas.microsoft.com/office/drawing/2014/main" id="{E425C921-8007-4227-B73E-44C748D83DF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14936"/>
          <a:stretch/>
        </p:blipFill>
        <p:spPr>
          <a:xfrm>
            <a:off x="10718985" y="958742"/>
            <a:ext cx="1473015" cy="850808"/>
          </a:xfrm>
          <a:prstGeom prst="rect">
            <a:avLst/>
          </a:prstGeom>
        </p:spPr>
      </p:pic>
      <p:pic>
        <p:nvPicPr>
          <p:cNvPr id="24" name="그림 23">
            <a:extLst>
              <a:ext uri="{FF2B5EF4-FFF2-40B4-BE49-F238E27FC236}">
                <a16:creationId xmlns:a16="http://schemas.microsoft.com/office/drawing/2014/main" id="{2928A769-B579-4F53-BCE7-81DA5AE3AF69}"/>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6809" t="44880"/>
          <a:stretch/>
        </p:blipFill>
        <p:spPr>
          <a:xfrm flipH="1" flipV="1">
            <a:off x="0" y="5114386"/>
            <a:ext cx="6002664" cy="1743614"/>
          </a:xfrm>
          <a:prstGeom prst="rect">
            <a:avLst/>
          </a:prstGeom>
        </p:spPr>
      </p:pic>
      <p:pic>
        <p:nvPicPr>
          <p:cNvPr id="26" name="그림 25">
            <a:extLst>
              <a:ext uri="{FF2B5EF4-FFF2-40B4-BE49-F238E27FC236}">
                <a16:creationId xmlns:a16="http://schemas.microsoft.com/office/drawing/2014/main" id="{9500EBD5-6FF0-46F0-89EB-379B2F9EB71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67909"/>
          <a:stretch/>
        </p:blipFill>
        <p:spPr>
          <a:xfrm flipV="1">
            <a:off x="4257230" y="0"/>
            <a:ext cx="7934770" cy="1480430"/>
          </a:xfrm>
          <a:prstGeom prst="rect">
            <a:avLst/>
          </a:prstGeom>
        </p:spPr>
      </p:pic>
      <p:pic>
        <p:nvPicPr>
          <p:cNvPr id="31" name="그림 30">
            <a:extLst>
              <a:ext uri="{FF2B5EF4-FFF2-40B4-BE49-F238E27FC236}">
                <a16:creationId xmlns:a16="http://schemas.microsoft.com/office/drawing/2014/main" id="{8C4FFE5C-A21A-428E-AF3F-DA002F8405B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39670" r="41774"/>
          <a:stretch/>
        </p:blipFill>
        <p:spPr>
          <a:xfrm>
            <a:off x="832800" y="5484540"/>
            <a:ext cx="3443049" cy="1373460"/>
          </a:xfrm>
          <a:prstGeom prst="rect">
            <a:avLst/>
          </a:prstGeom>
        </p:spPr>
      </p:pic>
      <p:pic>
        <p:nvPicPr>
          <p:cNvPr id="33" name="그림 32">
            <a:extLst>
              <a:ext uri="{FF2B5EF4-FFF2-40B4-BE49-F238E27FC236}">
                <a16:creationId xmlns:a16="http://schemas.microsoft.com/office/drawing/2014/main" id="{9F9B96AD-E846-4265-9402-38A283B48F27}"/>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44105" t="43210"/>
          <a:stretch/>
        </p:blipFill>
        <p:spPr>
          <a:xfrm>
            <a:off x="9066404" y="187569"/>
            <a:ext cx="3305162" cy="1292858"/>
          </a:xfrm>
          <a:prstGeom prst="rect">
            <a:avLst/>
          </a:prstGeom>
        </p:spPr>
      </p:pic>
      <p:pic>
        <p:nvPicPr>
          <p:cNvPr id="34" name="그림 33">
            <a:extLst>
              <a:ext uri="{FF2B5EF4-FFF2-40B4-BE49-F238E27FC236}">
                <a16:creationId xmlns:a16="http://schemas.microsoft.com/office/drawing/2014/main" id="{1850FF76-0C81-4CFF-9909-3D262E1975D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52285" t="48897" b="15659"/>
          <a:stretch/>
        </p:blipFill>
        <p:spPr>
          <a:xfrm>
            <a:off x="8224615" y="5484540"/>
            <a:ext cx="3612137" cy="1373460"/>
          </a:xfrm>
          <a:prstGeom prst="rect">
            <a:avLst/>
          </a:prstGeom>
        </p:spPr>
      </p:pic>
      <p:pic>
        <p:nvPicPr>
          <p:cNvPr id="35" name="그림 34">
            <a:extLst>
              <a:ext uri="{FF2B5EF4-FFF2-40B4-BE49-F238E27FC236}">
                <a16:creationId xmlns:a16="http://schemas.microsoft.com/office/drawing/2014/main" id="{E80F604C-87AC-40BD-AAB3-4FC2D73984C4}"/>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49373" b="40326"/>
          <a:stretch/>
        </p:blipFill>
        <p:spPr>
          <a:xfrm flipH="1">
            <a:off x="743936" y="115153"/>
            <a:ext cx="3832608" cy="2312371"/>
          </a:xfrm>
          <a:prstGeom prst="rect">
            <a:avLst/>
          </a:prstGeom>
        </p:spPr>
      </p:pic>
    </p:spTree>
    <p:extLst>
      <p:ext uri="{BB962C8B-B14F-4D97-AF65-F5344CB8AC3E}">
        <p14:creationId xmlns:p14="http://schemas.microsoft.com/office/powerpoint/2010/main" val="486799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12" name="Graphic 3">
            <a:hlinkClick r:id="rId2"/>
            <a:extLst>
              <a:ext uri="{FF2B5EF4-FFF2-40B4-BE49-F238E27FC236}">
                <a16:creationId xmlns:a16="http://schemas.microsoft.com/office/drawing/2014/main" id="{0841C5BD-6BC1-4534-B8EE-6C7E62437934}"/>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3" name="TextBox 12">
            <a:hlinkClick r:id="rId5"/>
            <a:extLst>
              <a:ext uri="{FF2B5EF4-FFF2-40B4-BE49-F238E27FC236}">
                <a16:creationId xmlns:a16="http://schemas.microsoft.com/office/drawing/2014/main" id="{16F142D2-57C3-415D-931D-E4BA27A7955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5C4D38F1-9CEB-42A8-A765-F83B37A2A70C}"/>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pic>
        <p:nvPicPr>
          <p:cNvPr id="24" name="그림 23">
            <a:extLst>
              <a:ext uri="{FF2B5EF4-FFF2-40B4-BE49-F238E27FC236}">
                <a16:creationId xmlns:a16="http://schemas.microsoft.com/office/drawing/2014/main" id="{44C8B2DB-C6CA-4B41-9E60-4C5494462A51}"/>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b="40109"/>
          <a:stretch/>
        </p:blipFill>
        <p:spPr>
          <a:xfrm flipH="1">
            <a:off x="0" y="4523915"/>
            <a:ext cx="5902132" cy="2334085"/>
          </a:xfrm>
          <a:prstGeom prst="rect">
            <a:avLst/>
          </a:prstGeom>
        </p:spPr>
      </p:pic>
      <p:pic>
        <p:nvPicPr>
          <p:cNvPr id="25" name="그림 24">
            <a:extLst>
              <a:ext uri="{FF2B5EF4-FFF2-40B4-BE49-F238E27FC236}">
                <a16:creationId xmlns:a16="http://schemas.microsoft.com/office/drawing/2014/main" id="{B2002FD0-350B-4421-BB4F-43815AFD5C3C}"/>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38136"/>
          <a:stretch/>
        </p:blipFill>
        <p:spPr>
          <a:xfrm flipH="1">
            <a:off x="6289868" y="0"/>
            <a:ext cx="5902132" cy="2410981"/>
          </a:xfrm>
          <a:prstGeom prst="rect">
            <a:avLst/>
          </a:prstGeom>
        </p:spPr>
      </p:pic>
      <p:sp>
        <p:nvSpPr>
          <p:cNvPr id="28" name="그림 개체 틀 11">
            <a:extLst>
              <a:ext uri="{FF2B5EF4-FFF2-40B4-BE49-F238E27FC236}">
                <a16:creationId xmlns:a16="http://schemas.microsoft.com/office/drawing/2014/main" id="{0028F462-ED76-442B-A09C-E9460FEBB0C2}"/>
              </a:ext>
            </a:extLst>
          </p:cNvPr>
          <p:cNvSpPr>
            <a:spLocks noGrp="1"/>
          </p:cNvSpPr>
          <p:nvPr userDrawn="1">
            <p:ph type="pic" sz="quarter" idx="10" hasCustomPrompt="1"/>
          </p:nvPr>
        </p:nvSpPr>
        <p:spPr>
          <a:xfrm>
            <a:off x="2162028" y="1059419"/>
            <a:ext cx="2194694" cy="4761846"/>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15" name="그림 14">
            <a:extLst>
              <a:ext uri="{FF2B5EF4-FFF2-40B4-BE49-F238E27FC236}">
                <a16:creationId xmlns:a16="http://schemas.microsoft.com/office/drawing/2014/main" id="{96B9E598-05A4-410A-9F1C-74563DC276D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801227" y="132198"/>
            <a:ext cx="2201809" cy="1081814"/>
          </a:xfrm>
          <a:prstGeom prst="rect">
            <a:avLst/>
          </a:prstGeom>
        </p:spPr>
      </p:pic>
      <p:pic>
        <p:nvPicPr>
          <p:cNvPr id="16" name="그림 15">
            <a:extLst>
              <a:ext uri="{FF2B5EF4-FFF2-40B4-BE49-F238E27FC236}">
                <a16:creationId xmlns:a16="http://schemas.microsoft.com/office/drawing/2014/main" id="{ACE601CB-E074-43DB-B91F-72B0458DCF9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20276"/>
          <a:stretch/>
        </p:blipFill>
        <p:spPr>
          <a:xfrm>
            <a:off x="11037760" y="2014943"/>
            <a:ext cx="1154240" cy="711338"/>
          </a:xfrm>
          <a:prstGeom prst="rect">
            <a:avLst/>
          </a:prstGeom>
        </p:spPr>
      </p:pic>
      <p:pic>
        <p:nvPicPr>
          <p:cNvPr id="29" name="그림 28">
            <a:extLst>
              <a:ext uri="{FF2B5EF4-FFF2-40B4-BE49-F238E27FC236}">
                <a16:creationId xmlns:a16="http://schemas.microsoft.com/office/drawing/2014/main" id="{BFB0F9D8-1B23-434E-B3FE-6E435CC445C0}"/>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3757"/>
          <a:stretch/>
        </p:blipFill>
        <p:spPr>
          <a:xfrm>
            <a:off x="0" y="673105"/>
            <a:ext cx="1678730" cy="1081814"/>
          </a:xfrm>
          <a:prstGeom prst="rect">
            <a:avLst/>
          </a:prstGeom>
        </p:spPr>
      </p:pic>
      <p:pic>
        <p:nvPicPr>
          <p:cNvPr id="30" name="그림 29">
            <a:extLst>
              <a:ext uri="{FF2B5EF4-FFF2-40B4-BE49-F238E27FC236}">
                <a16:creationId xmlns:a16="http://schemas.microsoft.com/office/drawing/2014/main" id="{9008EC78-CEBE-4A9A-951F-2880CCC7D79D}"/>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8298" b="6491"/>
          <a:stretch/>
        </p:blipFill>
        <p:spPr>
          <a:xfrm>
            <a:off x="9995550" y="4946793"/>
            <a:ext cx="2196450" cy="1911207"/>
          </a:xfrm>
          <a:prstGeom prst="rect">
            <a:avLst/>
          </a:prstGeom>
        </p:spPr>
      </p:pic>
      <p:pic>
        <p:nvPicPr>
          <p:cNvPr id="31" name="그림 30">
            <a:extLst>
              <a:ext uri="{FF2B5EF4-FFF2-40B4-BE49-F238E27FC236}">
                <a16:creationId xmlns:a16="http://schemas.microsoft.com/office/drawing/2014/main" id="{33EDAEB6-5866-413C-9309-2D0D383EA9A1}"/>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6411" b="29100"/>
          <a:stretch/>
        </p:blipFill>
        <p:spPr>
          <a:xfrm>
            <a:off x="679966" y="3510946"/>
            <a:ext cx="2577535" cy="1614089"/>
          </a:xfrm>
          <a:prstGeom prst="rect">
            <a:avLst/>
          </a:prstGeom>
        </p:spPr>
      </p:pic>
      <p:pic>
        <p:nvPicPr>
          <p:cNvPr id="32" name="그림 31">
            <a:extLst>
              <a:ext uri="{FF2B5EF4-FFF2-40B4-BE49-F238E27FC236}">
                <a16:creationId xmlns:a16="http://schemas.microsoft.com/office/drawing/2014/main" id="{7962C76E-2031-4C81-80E9-185AB7E0F881}"/>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64273" b="69449"/>
          <a:stretch/>
        </p:blipFill>
        <p:spPr>
          <a:xfrm>
            <a:off x="390430" y="22684"/>
            <a:ext cx="3221446" cy="1614089"/>
          </a:xfrm>
          <a:prstGeom prst="rect">
            <a:avLst/>
          </a:prstGeom>
        </p:spPr>
      </p:pic>
      <p:pic>
        <p:nvPicPr>
          <p:cNvPr id="33" name="그림 32">
            <a:extLst>
              <a:ext uri="{FF2B5EF4-FFF2-40B4-BE49-F238E27FC236}">
                <a16:creationId xmlns:a16="http://schemas.microsoft.com/office/drawing/2014/main" id="{F71B0E78-3333-44E2-8241-552DD097284B}"/>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59923" r="42369"/>
          <a:stretch/>
        </p:blipFill>
        <p:spPr>
          <a:xfrm>
            <a:off x="3514144" y="4690558"/>
            <a:ext cx="4362792" cy="1552975"/>
          </a:xfrm>
          <a:prstGeom prst="rect">
            <a:avLst/>
          </a:prstGeom>
        </p:spPr>
      </p:pic>
      <p:pic>
        <p:nvPicPr>
          <p:cNvPr id="34" name="그림 33">
            <a:extLst>
              <a:ext uri="{FF2B5EF4-FFF2-40B4-BE49-F238E27FC236}">
                <a16:creationId xmlns:a16="http://schemas.microsoft.com/office/drawing/2014/main" id="{2DFFA23C-0DF7-4EC5-A74F-9804F49D7FC4}"/>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59725" t="52986" r="6899"/>
          <a:stretch/>
        </p:blipFill>
        <p:spPr>
          <a:xfrm>
            <a:off x="9665343" y="4953556"/>
            <a:ext cx="2526658" cy="1821809"/>
          </a:xfrm>
          <a:prstGeom prst="rect">
            <a:avLst/>
          </a:prstGeom>
        </p:spPr>
      </p:pic>
      <p:pic>
        <p:nvPicPr>
          <p:cNvPr id="35" name="그림 34">
            <a:extLst>
              <a:ext uri="{FF2B5EF4-FFF2-40B4-BE49-F238E27FC236}">
                <a16:creationId xmlns:a16="http://schemas.microsoft.com/office/drawing/2014/main" id="{B17BBCF8-FD54-428A-A1A1-A541CB7C3BE0}"/>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61341" b="47267"/>
          <a:stretch/>
        </p:blipFill>
        <p:spPr>
          <a:xfrm>
            <a:off x="9950790" y="190657"/>
            <a:ext cx="2285969" cy="1200524"/>
          </a:xfrm>
          <a:prstGeom prst="rect">
            <a:avLst/>
          </a:prstGeom>
        </p:spPr>
      </p:pic>
    </p:spTree>
    <p:extLst>
      <p:ext uri="{BB962C8B-B14F-4D97-AF65-F5344CB8AC3E}">
        <p14:creationId xmlns:p14="http://schemas.microsoft.com/office/powerpoint/2010/main" val="25755539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19" name="Graphic 3">
            <a:hlinkClick r:id="rId2"/>
            <a:extLst>
              <a:ext uri="{FF2B5EF4-FFF2-40B4-BE49-F238E27FC236}">
                <a16:creationId xmlns:a16="http://schemas.microsoft.com/office/drawing/2014/main" id="{B67E7EFD-44CA-4F20-8E6D-C8E2E895A38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20" name="TextBox 19">
            <a:hlinkClick r:id="rId5"/>
            <a:extLst>
              <a:ext uri="{FF2B5EF4-FFF2-40B4-BE49-F238E27FC236}">
                <a16:creationId xmlns:a16="http://schemas.microsoft.com/office/drawing/2014/main" id="{81841411-6BD4-4CF7-ACE2-F84EE241032F}"/>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1" name="그림 20">
            <a:extLst>
              <a:ext uri="{FF2B5EF4-FFF2-40B4-BE49-F238E27FC236}">
                <a16:creationId xmlns:a16="http://schemas.microsoft.com/office/drawing/2014/main" id="{8C535A05-F7AA-42A0-A2BC-8B2DA9A1855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pic>
        <p:nvPicPr>
          <p:cNvPr id="23" name="그림 22">
            <a:extLst>
              <a:ext uri="{FF2B5EF4-FFF2-40B4-BE49-F238E27FC236}">
                <a16:creationId xmlns:a16="http://schemas.microsoft.com/office/drawing/2014/main" id="{20758E6B-4BC6-4978-B526-3F0731D815E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90191" y="199688"/>
            <a:ext cx="2201809" cy="1081814"/>
          </a:xfrm>
          <a:prstGeom prst="rect">
            <a:avLst/>
          </a:prstGeom>
        </p:spPr>
      </p:pic>
      <p:pic>
        <p:nvPicPr>
          <p:cNvPr id="24" name="그림 23">
            <a:extLst>
              <a:ext uri="{FF2B5EF4-FFF2-40B4-BE49-F238E27FC236}">
                <a16:creationId xmlns:a16="http://schemas.microsoft.com/office/drawing/2014/main" id="{D54985AF-9D66-46D5-8C9F-03186C07D35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9264" r="69521" b="39305"/>
          <a:stretch/>
        </p:blipFill>
        <p:spPr>
          <a:xfrm>
            <a:off x="0" y="0"/>
            <a:ext cx="2111688" cy="1238267"/>
          </a:xfrm>
          <a:prstGeom prst="rect">
            <a:avLst/>
          </a:prstGeom>
        </p:spPr>
      </p:pic>
      <p:pic>
        <p:nvPicPr>
          <p:cNvPr id="26" name="그림 25">
            <a:extLst>
              <a:ext uri="{FF2B5EF4-FFF2-40B4-BE49-F238E27FC236}">
                <a16:creationId xmlns:a16="http://schemas.microsoft.com/office/drawing/2014/main" id="{001B29F2-8517-4B8E-B5F9-7D1248FF177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6962" t="7142"/>
          <a:stretch/>
        </p:blipFill>
        <p:spPr>
          <a:xfrm>
            <a:off x="7824478" y="0"/>
            <a:ext cx="4367522" cy="2235673"/>
          </a:xfrm>
          <a:prstGeom prst="rect">
            <a:avLst/>
          </a:prstGeom>
        </p:spPr>
      </p:pic>
      <p:pic>
        <p:nvPicPr>
          <p:cNvPr id="29" name="그림 28">
            <a:extLst>
              <a:ext uri="{FF2B5EF4-FFF2-40B4-BE49-F238E27FC236}">
                <a16:creationId xmlns:a16="http://schemas.microsoft.com/office/drawing/2014/main" id="{37D23107-3B87-417A-A7E6-EC28C18FC2EE}"/>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63101"/>
          <a:stretch/>
        </p:blipFill>
        <p:spPr>
          <a:xfrm>
            <a:off x="0" y="5871951"/>
            <a:ext cx="6928401" cy="986049"/>
          </a:xfrm>
          <a:prstGeom prst="rect">
            <a:avLst/>
          </a:prstGeom>
        </p:spPr>
      </p:pic>
      <p:pic>
        <p:nvPicPr>
          <p:cNvPr id="22" name="그림 21">
            <a:extLst>
              <a:ext uri="{FF2B5EF4-FFF2-40B4-BE49-F238E27FC236}">
                <a16:creationId xmlns:a16="http://schemas.microsoft.com/office/drawing/2014/main" id="{829FC256-8C49-486C-8CD7-82A3553EA93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6047"/>
          <a:stretch/>
        </p:blipFill>
        <p:spPr>
          <a:xfrm>
            <a:off x="0" y="573732"/>
            <a:ext cx="1848502" cy="1081814"/>
          </a:xfrm>
          <a:prstGeom prst="rect">
            <a:avLst/>
          </a:prstGeom>
        </p:spPr>
      </p:pic>
      <p:sp>
        <p:nvSpPr>
          <p:cNvPr id="33" name="그림 개체 틀 5">
            <a:extLst>
              <a:ext uri="{FF2B5EF4-FFF2-40B4-BE49-F238E27FC236}">
                <a16:creationId xmlns:a16="http://schemas.microsoft.com/office/drawing/2014/main" id="{59B86D04-76C6-44CF-A72C-742855C4B224}"/>
              </a:ext>
            </a:extLst>
          </p:cNvPr>
          <p:cNvSpPr>
            <a:spLocks noGrp="1"/>
          </p:cNvSpPr>
          <p:nvPr>
            <p:ph type="pic" sz="quarter" idx="10" hasCustomPrompt="1"/>
          </p:nvPr>
        </p:nvSpPr>
        <p:spPr>
          <a:xfrm>
            <a:off x="1533479" y="947752"/>
            <a:ext cx="3720526" cy="4962496"/>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35" name="그림 34">
            <a:extLst>
              <a:ext uri="{FF2B5EF4-FFF2-40B4-BE49-F238E27FC236}">
                <a16:creationId xmlns:a16="http://schemas.microsoft.com/office/drawing/2014/main" id="{D37FA7A0-D3CC-4262-8F83-035E44B8ACE5}"/>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6411" b="29100"/>
          <a:stretch/>
        </p:blipFill>
        <p:spPr>
          <a:xfrm>
            <a:off x="9440808" y="474457"/>
            <a:ext cx="2577535" cy="1614089"/>
          </a:xfrm>
          <a:prstGeom prst="rect">
            <a:avLst/>
          </a:prstGeom>
        </p:spPr>
      </p:pic>
      <p:pic>
        <p:nvPicPr>
          <p:cNvPr id="37" name="그림 36">
            <a:extLst>
              <a:ext uri="{FF2B5EF4-FFF2-40B4-BE49-F238E27FC236}">
                <a16:creationId xmlns:a16="http://schemas.microsoft.com/office/drawing/2014/main" id="{6B4B5CCA-64A3-4B5A-B841-27233427AEC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59923" r="42369"/>
          <a:stretch/>
        </p:blipFill>
        <p:spPr>
          <a:xfrm>
            <a:off x="4278839" y="4952822"/>
            <a:ext cx="4362792" cy="1552975"/>
          </a:xfrm>
          <a:prstGeom prst="rect">
            <a:avLst/>
          </a:prstGeom>
        </p:spPr>
      </p:pic>
      <p:pic>
        <p:nvPicPr>
          <p:cNvPr id="42" name="그림 41">
            <a:extLst>
              <a:ext uri="{FF2B5EF4-FFF2-40B4-BE49-F238E27FC236}">
                <a16:creationId xmlns:a16="http://schemas.microsoft.com/office/drawing/2014/main" id="{99D8DB08-CB3F-4B34-8E68-E4BBBB75D99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44105" t="43210"/>
          <a:stretch/>
        </p:blipFill>
        <p:spPr>
          <a:xfrm>
            <a:off x="2782395" y="58764"/>
            <a:ext cx="3305162" cy="1292858"/>
          </a:xfrm>
          <a:prstGeom prst="rect">
            <a:avLst/>
          </a:prstGeom>
        </p:spPr>
      </p:pic>
      <p:pic>
        <p:nvPicPr>
          <p:cNvPr id="45" name="그림 44">
            <a:extLst>
              <a:ext uri="{FF2B5EF4-FFF2-40B4-BE49-F238E27FC236}">
                <a16:creationId xmlns:a16="http://schemas.microsoft.com/office/drawing/2014/main" id="{6A7DDAC6-B4BF-4FD9-8E2F-54A86ED243B6}"/>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70277" b="40326"/>
          <a:stretch/>
        </p:blipFill>
        <p:spPr>
          <a:xfrm>
            <a:off x="0" y="1844527"/>
            <a:ext cx="2250100" cy="2312371"/>
          </a:xfrm>
          <a:prstGeom prst="rect">
            <a:avLst/>
          </a:prstGeom>
        </p:spPr>
      </p:pic>
    </p:spTree>
    <p:extLst>
      <p:ext uri="{BB962C8B-B14F-4D97-AF65-F5344CB8AC3E}">
        <p14:creationId xmlns:p14="http://schemas.microsoft.com/office/powerpoint/2010/main" val="42231025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3FD46A8F-1BA1-4BCC-8824-F9102E6E6D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pic>
        <p:nvPicPr>
          <p:cNvPr id="16" name="Graphic 3">
            <a:hlinkClick r:id="rId3"/>
            <a:extLst>
              <a:ext uri="{FF2B5EF4-FFF2-40B4-BE49-F238E27FC236}">
                <a16:creationId xmlns:a16="http://schemas.microsoft.com/office/drawing/2014/main" id="{8DB83117-C2AB-460C-ABD4-371166779C5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8" name="TextBox 17">
            <a:hlinkClick r:id="rId6"/>
            <a:extLst>
              <a:ext uri="{FF2B5EF4-FFF2-40B4-BE49-F238E27FC236}">
                <a16:creationId xmlns:a16="http://schemas.microsoft.com/office/drawing/2014/main" id="{5F0DBDC1-BF8C-401B-94AF-A40B79B21AA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7D8EFC72-06A0-4173-A844-16E138DCD1C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0329" y="284974"/>
            <a:ext cx="1731644" cy="850808"/>
          </a:xfrm>
          <a:prstGeom prst="rect">
            <a:avLst/>
          </a:prstGeom>
        </p:spPr>
      </p:pic>
      <p:pic>
        <p:nvPicPr>
          <p:cNvPr id="21" name="그림 20">
            <a:extLst>
              <a:ext uri="{FF2B5EF4-FFF2-40B4-BE49-F238E27FC236}">
                <a16:creationId xmlns:a16="http://schemas.microsoft.com/office/drawing/2014/main" id="{DD39E097-D6F4-4B78-8771-6E1E3FBC6D5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199221" y="678320"/>
            <a:ext cx="1731644" cy="850808"/>
          </a:xfrm>
          <a:prstGeom prst="rect">
            <a:avLst/>
          </a:prstGeom>
        </p:spPr>
      </p:pic>
      <p:pic>
        <p:nvPicPr>
          <p:cNvPr id="41" name="그림 40">
            <a:extLst>
              <a:ext uri="{FF2B5EF4-FFF2-40B4-BE49-F238E27FC236}">
                <a16:creationId xmlns:a16="http://schemas.microsoft.com/office/drawing/2014/main" id="{9C40F13C-50ED-46BA-B91F-98F62296F95F}"/>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6809" t="44880"/>
          <a:stretch/>
        </p:blipFill>
        <p:spPr>
          <a:xfrm>
            <a:off x="7336811" y="0"/>
            <a:ext cx="4855189" cy="1410302"/>
          </a:xfrm>
          <a:prstGeom prst="rect">
            <a:avLst/>
          </a:prstGeom>
        </p:spPr>
      </p:pic>
      <p:pic>
        <p:nvPicPr>
          <p:cNvPr id="42" name="그림 41">
            <a:extLst>
              <a:ext uri="{FF2B5EF4-FFF2-40B4-BE49-F238E27FC236}">
                <a16:creationId xmlns:a16="http://schemas.microsoft.com/office/drawing/2014/main" id="{31B6EB64-1EBE-4539-B623-B92DB272EB5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63101"/>
          <a:stretch/>
        </p:blipFill>
        <p:spPr>
          <a:xfrm>
            <a:off x="0" y="5913914"/>
            <a:ext cx="6633544" cy="944085"/>
          </a:xfrm>
          <a:prstGeom prst="rect">
            <a:avLst/>
          </a:prstGeom>
        </p:spPr>
      </p:pic>
      <p:pic>
        <p:nvPicPr>
          <p:cNvPr id="58" name="그림 57">
            <a:extLst>
              <a:ext uri="{FF2B5EF4-FFF2-40B4-BE49-F238E27FC236}">
                <a16:creationId xmlns:a16="http://schemas.microsoft.com/office/drawing/2014/main" id="{113E6AF6-F1A9-46B4-AF36-1189061656C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5702" t="6311" r="46924" b="56519"/>
          <a:stretch/>
        </p:blipFill>
        <p:spPr>
          <a:xfrm>
            <a:off x="-1" y="0"/>
            <a:ext cx="2829357" cy="1440320"/>
          </a:xfrm>
          <a:prstGeom prst="rect">
            <a:avLst/>
          </a:prstGeom>
        </p:spPr>
      </p:pic>
      <p:pic>
        <p:nvPicPr>
          <p:cNvPr id="61" name="그림 60">
            <a:extLst>
              <a:ext uri="{FF2B5EF4-FFF2-40B4-BE49-F238E27FC236}">
                <a16:creationId xmlns:a16="http://schemas.microsoft.com/office/drawing/2014/main" id="{505ECB74-4C7F-4C56-8DF8-C9A4A19E40A2}"/>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59923" r="42369"/>
          <a:stretch/>
        </p:blipFill>
        <p:spPr>
          <a:xfrm>
            <a:off x="708358" y="4931502"/>
            <a:ext cx="4362792" cy="1552975"/>
          </a:xfrm>
          <a:prstGeom prst="rect">
            <a:avLst/>
          </a:prstGeom>
        </p:spPr>
      </p:pic>
      <p:pic>
        <p:nvPicPr>
          <p:cNvPr id="66" name="그림 65">
            <a:extLst>
              <a:ext uri="{FF2B5EF4-FFF2-40B4-BE49-F238E27FC236}">
                <a16:creationId xmlns:a16="http://schemas.microsoft.com/office/drawing/2014/main" id="{EF31F9F9-CE08-40F4-A6C2-77AE5A9B20E9}"/>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44105" t="43210"/>
          <a:stretch/>
        </p:blipFill>
        <p:spPr>
          <a:xfrm>
            <a:off x="8886838" y="4657933"/>
            <a:ext cx="3305162" cy="1292858"/>
          </a:xfrm>
          <a:prstGeom prst="rect">
            <a:avLst/>
          </a:prstGeom>
        </p:spPr>
      </p:pic>
      <p:pic>
        <p:nvPicPr>
          <p:cNvPr id="69" name="그림 68">
            <a:extLst>
              <a:ext uri="{FF2B5EF4-FFF2-40B4-BE49-F238E27FC236}">
                <a16:creationId xmlns:a16="http://schemas.microsoft.com/office/drawing/2014/main" id="{4696DBDF-ECD5-44DE-945E-4A88F4C3B4E7}"/>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49373" b="40326"/>
          <a:stretch/>
        </p:blipFill>
        <p:spPr>
          <a:xfrm>
            <a:off x="8282917" y="597879"/>
            <a:ext cx="3832608" cy="2312371"/>
          </a:xfrm>
          <a:prstGeom prst="rect">
            <a:avLst/>
          </a:prstGeom>
        </p:spPr>
      </p:pic>
    </p:spTree>
    <p:extLst>
      <p:ext uri="{BB962C8B-B14F-4D97-AF65-F5344CB8AC3E}">
        <p14:creationId xmlns:p14="http://schemas.microsoft.com/office/powerpoint/2010/main" val="1251158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PPTMON slide">
    <p:spTree>
      <p:nvGrpSpPr>
        <p:cNvPr id="1" name=""/>
        <p:cNvGrpSpPr/>
        <p:nvPr/>
      </p:nvGrpSpPr>
      <p:grpSpPr>
        <a:xfrm>
          <a:off x="0" y="0"/>
          <a:ext cx="0" cy="0"/>
          <a:chOff x="0" y="0"/>
          <a:chExt cx="0" cy="0"/>
        </a:xfrm>
      </p:grpSpPr>
      <p:pic>
        <p:nvPicPr>
          <p:cNvPr id="14" name="Graphic 3">
            <a:hlinkClick r:id="rId2"/>
            <a:extLst>
              <a:ext uri="{FF2B5EF4-FFF2-40B4-BE49-F238E27FC236}">
                <a16:creationId xmlns:a16="http://schemas.microsoft.com/office/drawing/2014/main" id="{EDF0D750-0F29-467C-B3A8-03EE9D663C4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7" name="TextBox 16">
            <a:hlinkClick r:id="rId5"/>
            <a:extLst>
              <a:ext uri="{FF2B5EF4-FFF2-40B4-BE49-F238E27FC236}">
                <a16:creationId xmlns:a16="http://schemas.microsoft.com/office/drawing/2014/main" id="{E5457A3E-19F3-4297-81B4-95466E851F88}"/>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8" name="그림 17">
            <a:extLst>
              <a:ext uri="{FF2B5EF4-FFF2-40B4-BE49-F238E27FC236}">
                <a16:creationId xmlns:a16="http://schemas.microsoft.com/office/drawing/2014/main" id="{5273D62E-6E8C-44B7-AA60-72810FE142A2}"/>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pic>
        <p:nvPicPr>
          <p:cNvPr id="19" name="그림 18">
            <a:extLst>
              <a:ext uri="{FF2B5EF4-FFF2-40B4-BE49-F238E27FC236}">
                <a16:creationId xmlns:a16="http://schemas.microsoft.com/office/drawing/2014/main" id="{D23BF56E-E3B4-4058-A5C5-EF6C3EF99ADD}"/>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811441" y="232212"/>
            <a:ext cx="1623535" cy="797691"/>
          </a:xfrm>
          <a:prstGeom prst="rect">
            <a:avLst/>
          </a:prstGeom>
        </p:spPr>
      </p:pic>
      <p:pic>
        <p:nvPicPr>
          <p:cNvPr id="20" name="그림 19">
            <a:extLst>
              <a:ext uri="{FF2B5EF4-FFF2-40B4-BE49-F238E27FC236}">
                <a16:creationId xmlns:a16="http://schemas.microsoft.com/office/drawing/2014/main" id="{32069257-3D9F-4A34-A4B8-F845471D8933}"/>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25521"/>
          <a:stretch/>
        </p:blipFill>
        <p:spPr>
          <a:xfrm>
            <a:off x="10552117" y="773119"/>
            <a:ext cx="1639884" cy="1081814"/>
          </a:xfrm>
          <a:prstGeom prst="rect">
            <a:avLst/>
          </a:prstGeom>
        </p:spPr>
      </p:pic>
      <p:pic>
        <p:nvPicPr>
          <p:cNvPr id="23" name="그림 22">
            <a:extLst>
              <a:ext uri="{FF2B5EF4-FFF2-40B4-BE49-F238E27FC236}">
                <a16:creationId xmlns:a16="http://schemas.microsoft.com/office/drawing/2014/main" id="{068265F2-6131-4916-9CC4-06CB1E037BC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6809" t="44880"/>
          <a:stretch/>
        </p:blipFill>
        <p:spPr>
          <a:xfrm flipH="1">
            <a:off x="0" y="0"/>
            <a:ext cx="5071000" cy="1472989"/>
          </a:xfrm>
          <a:prstGeom prst="rect">
            <a:avLst/>
          </a:prstGeom>
        </p:spPr>
      </p:pic>
      <p:pic>
        <p:nvPicPr>
          <p:cNvPr id="24" name="그림 23">
            <a:extLst>
              <a:ext uri="{FF2B5EF4-FFF2-40B4-BE49-F238E27FC236}">
                <a16:creationId xmlns:a16="http://schemas.microsoft.com/office/drawing/2014/main" id="{E731593A-743A-4D57-BEC7-0AADEBC1C90F}"/>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4880" r="75904" b="27939"/>
          <a:stretch/>
        </p:blipFill>
        <p:spPr>
          <a:xfrm flipH="1">
            <a:off x="10522550" y="0"/>
            <a:ext cx="1669450" cy="726364"/>
          </a:xfrm>
          <a:prstGeom prst="rect">
            <a:avLst/>
          </a:prstGeom>
        </p:spPr>
      </p:pic>
      <p:pic>
        <p:nvPicPr>
          <p:cNvPr id="26" name="그림 25">
            <a:extLst>
              <a:ext uri="{FF2B5EF4-FFF2-40B4-BE49-F238E27FC236}">
                <a16:creationId xmlns:a16="http://schemas.microsoft.com/office/drawing/2014/main" id="{627142FE-4370-41A9-AC1D-23EF3ACD7B72}"/>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67909"/>
          <a:stretch/>
        </p:blipFill>
        <p:spPr>
          <a:xfrm>
            <a:off x="5488772" y="5607345"/>
            <a:ext cx="6703228" cy="1250655"/>
          </a:xfrm>
          <a:prstGeom prst="rect">
            <a:avLst/>
          </a:prstGeom>
        </p:spPr>
      </p:pic>
      <p:sp>
        <p:nvSpPr>
          <p:cNvPr id="27" name="그림 개체 틀 8">
            <a:extLst>
              <a:ext uri="{FF2B5EF4-FFF2-40B4-BE49-F238E27FC236}">
                <a16:creationId xmlns:a16="http://schemas.microsoft.com/office/drawing/2014/main" id="{11A31EFB-98D5-4A4C-AC5B-F6341DC4C92A}"/>
              </a:ext>
            </a:extLst>
          </p:cNvPr>
          <p:cNvSpPr>
            <a:spLocks noGrp="1"/>
          </p:cNvSpPr>
          <p:nvPr>
            <p:ph type="pic" sz="quarter" idx="10" hasCustomPrompt="1"/>
          </p:nvPr>
        </p:nvSpPr>
        <p:spPr>
          <a:xfrm>
            <a:off x="1796206"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dirty="0"/>
              <a:t>Click icon to add picture</a:t>
            </a:r>
            <a:endParaRPr lang="ko-KR" altLang="en-US" dirty="0"/>
          </a:p>
        </p:txBody>
      </p:sp>
      <p:pic>
        <p:nvPicPr>
          <p:cNvPr id="28" name="그림 27">
            <a:extLst>
              <a:ext uri="{FF2B5EF4-FFF2-40B4-BE49-F238E27FC236}">
                <a16:creationId xmlns:a16="http://schemas.microsoft.com/office/drawing/2014/main" id="{1C2EF05E-492D-41E5-83FC-7FE57A072FDD}"/>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9186" r="46923" b="56519"/>
          <a:stretch/>
        </p:blipFill>
        <p:spPr>
          <a:xfrm>
            <a:off x="-1" y="4764903"/>
            <a:ext cx="1808575" cy="1684883"/>
          </a:xfrm>
          <a:prstGeom prst="rect">
            <a:avLst/>
          </a:prstGeom>
        </p:spPr>
      </p:pic>
      <p:pic>
        <p:nvPicPr>
          <p:cNvPr id="31" name="그림 30">
            <a:extLst>
              <a:ext uri="{FF2B5EF4-FFF2-40B4-BE49-F238E27FC236}">
                <a16:creationId xmlns:a16="http://schemas.microsoft.com/office/drawing/2014/main" id="{3471FC9A-4A9B-4277-B91F-8EBDF9562070}"/>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59725" t="52986"/>
          <a:stretch/>
        </p:blipFill>
        <p:spPr>
          <a:xfrm>
            <a:off x="820155" y="414539"/>
            <a:ext cx="3048911" cy="1821809"/>
          </a:xfrm>
          <a:prstGeom prst="rect">
            <a:avLst/>
          </a:prstGeom>
        </p:spPr>
      </p:pic>
      <p:pic>
        <p:nvPicPr>
          <p:cNvPr id="32" name="그림 31">
            <a:extLst>
              <a:ext uri="{FF2B5EF4-FFF2-40B4-BE49-F238E27FC236}">
                <a16:creationId xmlns:a16="http://schemas.microsoft.com/office/drawing/2014/main" id="{131E929B-710B-42E6-AEC4-01D1DBBD3F3F}"/>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39670" r="41774"/>
          <a:stretch/>
        </p:blipFill>
        <p:spPr>
          <a:xfrm>
            <a:off x="7757024" y="142596"/>
            <a:ext cx="3443049" cy="1373460"/>
          </a:xfrm>
          <a:prstGeom prst="rect">
            <a:avLst/>
          </a:prstGeom>
        </p:spPr>
      </p:pic>
      <p:pic>
        <p:nvPicPr>
          <p:cNvPr id="34" name="그림 33">
            <a:extLst>
              <a:ext uri="{FF2B5EF4-FFF2-40B4-BE49-F238E27FC236}">
                <a16:creationId xmlns:a16="http://schemas.microsoft.com/office/drawing/2014/main" id="{2B53D57D-DBCC-4336-BC00-467292E59981}"/>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61886" r="59391"/>
          <a:stretch/>
        </p:blipFill>
        <p:spPr>
          <a:xfrm>
            <a:off x="6219908" y="3671249"/>
            <a:ext cx="3074232" cy="1476922"/>
          </a:xfrm>
          <a:prstGeom prst="rect">
            <a:avLst/>
          </a:prstGeom>
        </p:spPr>
      </p:pic>
    </p:spTree>
    <p:extLst>
      <p:ext uri="{BB962C8B-B14F-4D97-AF65-F5344CB8AC3E}">
        <p14:creationId xmlns:p14="http://schemas.microsoft.com/office/powerpoint/2010/main" val="1592657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9D4BC2BE-AB79-4F17-8E35-69ADAD39109A}"/>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FE2AFA1D-B684-4138-B519-C9C8D3B7AD4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039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PTMON custom">
    <p:bg>
      <p:bgPr>
        <a:solidFill>
          <a:schemeClr val="bg1"/>
        </a:solidFill>
        <a:effectLst/>
      </p:bgPr>
    </p:bg>
    <p:spTree>
      <p:nvGrpSpPr>
        <p:cNvPr id="1" name=""/>
        <p:cNvGrpSpPr/>
        <p:nvPr/>
      </p:nvGrpSpPr>
      <p:grpSpPr>
        <a:xfrm>
          <a:off x="0" y="0"/>
          <a:ext cx="0" cy="0"/>
          <a:chOff x="0" y="0"/>
          <a:chExt cx="0" cy="0"/>
        </a:xfrm>
      </p:grpSpPr>
      <p:pic>
        <p:nvPicPr>
          <p:cNvPr id="6" name="Graphic 3">
            <a:hlinkClick r:id="rId2"/>
            <a:extLst>
              <a:ext uri="{FF2B5EF4-FFF2-40B4-BE49-F238E27FC236}">
                <a16:creationId xmlns:a16="http://schemas.microsoft.com/office/drawing/2014/main" id="{FB041DD9-919B-4515-9526-CE9934A0307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7" name="TextBox 6">
            <a:hlinkClick r:id="rId5"/>
            <a:extLst>
              <a:ext uri="{FF2B5EF4-FFF2-40B4-BE49-F238E27FC236}">
                <a16:creationId xmlns:a16="http://schemas.microsoft.com/office/drawing/2014/main" id="{07545591-531E-4863-B709-D2E5DA334D14}"/>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2780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C8D2B507-F4DF-42FB-A1AE-7DD2756188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2870"/>
          <a:stretch/>
        </p:blipFill>
        <p:spPr>
          <a:xfrm flipH="1">
            <a:off x="0" y="1579747"/>
            <a:ext cx="12192000" cy="5278253"/>
          </a:xfrm>
          <a:prstGeom prst="rect">
            <a:avLst/>
          </a:prstGeom>
        </p:spPr>
      </p:pic>
      <p:pic>
        <p:nvPicPr>
          <p:cNvPr id="15" name="Graphic 3">
            <a:hlinkClick r:id="rId3"/>
            <a:extLst>
              <a:ext uri="{FF2B5EF4-FFF2-40B4-BE49-F238E27FC236}">
                <a16:creationId xmlns:a16="http://schemas.microsoft.com/office/drawing/2014/main" id="{536BA8AD-9B41-4505-A396-F4EFB1EC4B2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6" name="TextBox 15">
            <a:hlinkClick r:id="rId6"/>
            <a:extLst>
              <a:ext uri="{FF2B5EF4-FFF2-40B4-BE49-F238E27FC236}">
                <a16:creationId xmlns:a16="http://schemas.microsoft.com/office/drawing/2014/main" id="{E40CA4BA-4064-4F82-8AB0-85515F39CD2F}"/>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1" name="그림 20">
            <a:extLst>
              <a:ext uri="{FF2B5EF4-FFF2-40B4-BE49-F238E27FC236}">
                <a16:creationId xmlns:a16="http://schemas.microsoft.com/office/drawing/2014/main" id="{29E1EE29-D226-4E17-A3E5-4A8D1F5CA87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43840" y="0"/>
            <a:ext cx="11704320" cy="6858000"/>
          </a:xfrm>
          <a:prstGeom prst="rect">
            <a:avLst/>
          </a:prstGeom>
        </p:spPr>
      </p:pic>
      <p:pic>
        <p:nvPicPr>
          <p:cNvPr id="25" name="그림 24">
            <a:extLst>
              <a:ext uri="{FF2B5EF4-FFF2-40B4-BE49-F238E27FC236}">
                <a16:creationId xmlns:a16="http://schemas.microsoft.com/office/drawing/2014/main" id="{D97F5DA2-A9BE-4E4A-AD91-0CC60AEFBAD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9264" r="69521" b="39305"/>
          <a:stretch/>
        </p:blipFill>
        <p:spPr>
          <a:xfrm flipH="1">
            <a:off x="9768870" y="0"/>
            <a:ext cx="2423130" cy="1420893"/>
          </a:xfrm>
          <a:prstGeom prst="rect">
            <a:avLst/>
          </a:prstGeom>
        </p:spPr>
      </p:pic>
      <p:pic>
        <p:nvPicPr>
          <p:cNvPr id="26" name="그림 25">
            <a:extLst>
              <a:ext uri="{FF2B5EF4-FFF2-40B4-BE49-F238E27FC236}">
                <a16:creationId xmlns:a16="http://schemas.microsoft.com/office/drawing/2014/main" id="{397B36C0-358B-4B72-8DAD-263B05A3C854}"/>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37606" b="6491"/>
          <a:stretch/>
        </p:blipFill>
        <p:spPr>
          <a:xfrm flipH="1">
            <a:off x="7231564" y="4664920"/>
            <a:ext cx="4960436" cy="2193080"/>
          </a:xfrm>
          <a:prstGeom prst="rect">
            <a:avLst/>
          </a:prstGeom>
        </p:spPr>
      </p:pic>
      <p:pic>
        <p:nvPicPr>
          <p:cNvPr id="27" name="그림 26">
            <a:extLst>
              <a:ext uri="{FF2B5EF4-FFF2-40B4-BE49-F238E27FC236}">
                <a16:creationId xmlns:a16="http://schemas.microsoft.com/office/drawing/2014/main" id="{583C2E3F-E169-4FEC-86E2-AD9CA7BCACA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36962" t="7142"/>
          <a:stretch/>
        </p:blipFill>
        <p:spPr>
          <a:xfrm flipH="1">
            <a:off x="0" y="0"/>
            <a:ext cx="5011663" cy="2565400"/>
          </a:xfrm>
          <a:prstGeom prst="rect">
            <a:avLst/>
          </a:prstGeom>
        </p:spPr>
      </p:pic>
      <p:pic>
        <p:nvPicPr>
          <p:cNvPr id="28" name="그림 27">
            <a:extLst>
              <a:ext uri="{FF2B5EF4-FFF2-40B4-BE49-F238E27FC236}">
                <a16:creationId xmlns:a16="http://schemas.microsoft.com/office/drawing/2014/main" id="{33811F01-AF8D-40E6-9057-5055402C9B05}"/>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8298" b="6491"/>
          <a:stretch/>
        </p:blipFill>
        <p:spPr>
          <a:xfrm flipH="1">
            <a:off x="0" y="4664920"/>
            <a:ext cx="2520392" cy="2193080"/>
          </a:xfrm>
          <a:prstGeom prst="rect">
            <a:avLst/>
          </a:prstGeom>
        </p:spPr>
      </p:pic>
      <p:pic>
        <p:nvPicPr>
          <p:cNvPr id="22" name="그림 21">
            <a:extLst>
              <a:ext uri="{FF2B5EF4-FFF2-40B4-BE49-F238E27FC236}">
                <a16:creationId xmlns:a16="http://schemas.microsoft.com/office/drawing/2014/main" id="{A8E6F0AA-2AE1-4EEC-AFC6-C71C76E4C56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H="1">
            <a:off x="10254967" y="949117"/>
            <a:ext cx="1731644" cy="850808"/>
          </a:xfrm>
          <a:prstGeom prst="rect">
            <a:avLst/>
          </a:prstGeom>
        </p:spPr>
      </p:pic>
      <p:pic>
        <p:nvPicPr>
          <p:cNvPr id="23" name="그림 22">
            <a:extLst>
              <a:ext uri="{FF2B5EF4-FFF2-40B4-BE49-F238E27FC236}">
                <a16:creationId xmlns:a16="http://schemas.microsoft.com/office/drawing/2014/main" id="{DA0B8754-8A37-4BF3-A5CD-9C7BED091AE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flipH="1">
            <a:off x="429579" y="318486"/>
            <a:ext cx="2567037" cy="1261261"/>
          </a:xfrm>
          <a:prstGeom prst="rect">
            <a:avLst/>
          </a:prstGeom>
        </p:spPr>
      </p:pic>
    </p:spTree>
    <p:extLst>
      <p:ext uri="{BB962C8B-B14F-4D97-AF65-F5344CB8AC3E}">
        <p14:creationId xmlns:p14="http://schemas.microsoft.com/office/powerpoint/2010/main" val="421894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PPTMON slide">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F9266724-F146-44E5-8BAD-A6D2B3E7E9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2870"/>
          <a:stretch/>
        </p:blipFill>
        <p:spPr>
          <a:xfrm>
            <a:off x="0" y="1579747"/>
            <a:ext cx="12192000" cy="5278253"/>
          </a:xfrm>
          <a:prstGeom prst="rect">
            <a:avLst/>
          </a:prstGeom>
        </p:spPr>
      </p:pic>
      <p:pic>
        <p:nvPicPr>
          <p:cNvPr id="16" name="Graphic 3">
            <a:hlinkClick r:id="rId3"/>
            <a:extLst>
              <a:ext uri="{FF2B5EF4-FFF2-40B4-BE49-F238E27FC236}">
                <a16:creationId xmlns:a16="http://schemas.microsoft.com/office/drawing/2014/main" id="{C7FF6D4F-48E8-4CDD-99E0-50D42B96D9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7" name="TextBox 16">
            <a:hlinkClick r:id="rId6"/>
            <a:extLst>
              <a:ext uri="{FF2B5EF4-FFF2-40B4-BE49-F238E27FC236}">
                <a16:creationId xmlns:a16="http://schemas.microsoft.com/office/drawing/2014/main" id="{3062BB94-4DC3-49DE-8012-476EE7886EAA}"/>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21" name="그림 20">
            <a:extLst>
              <a:ext uri="{FF2B5EF4-FFF2-40B4-BE49-F238E27FC236}">
                <a16:creationId xmlns:a16="http://schemas.microsoft.com/office/drawing/2014/main" id="{7FDFC76C-9AB8-41A5-B873-E75A5FC60C5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17573"/>
          <a:stretch/>
        </p:blipFill>
        <p:spPr>
          <a:xfrm>
            <a:off x="0" y="-1"/>
            <a:ext cx="12192000" cy="3492183"/>
          </a:xfrm>
          <a:prstGeom prst="rect">
            <a:avLst/>
          </a:prstGeom>
        </p:spPr>
      </p:pic>
      <p:pic>
        <p:nvPicPr>
          <p:cNvPr id="22" name="그림 21">
            <a:extLst>
              <a:ext uri="{FF2B5EF4-FFF2-40B4-BE49-F238E27FC236}">
                <a16:creationId xmlns:a16="http://schemas.microsoft.com/office/drawing/2014/main" id="{458315D0-494E-47A2-A9A3-EA926D56A78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8537"/>
          <a:stretch/>
        </p:blipFill>
        <p:spPr>
          <a:xfrm>
            <a:off x="0" y="3568382"/>
            <a:ext cx="12192000" cy="3289618"/>
          </a:xfrm>
          <a:prstGeom prst="rect">
            <a:avLst/>
          </a:prstGeom>
        </p:spPr>
      </p:pic>
      <p:pic>
        <p:nvPicPr>
          <p:cNvPr id="23" name="그림 22">
            <a:extLst>
              <a:ext uri="{FF2B5EF4-FFF2-40B4-BE49-F238E27FC236}">
                <a16:creationId xmlns:a16="http://schemas.microsoft.com/office/drawing/2014/main" id="{4A7102BA-B077-4999-8370-F0283D1B03B2}"/>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308610"/>
            <a:ext cx="12192000" cy="6240780"/>
          </a:xfrm>
          <a:prstGeom prst="rect">
            <a:avLst/>
          </a:prstGeom>
        </p:spPr>
      </p:pic>
      <p:pic>
        <p:nvPicPr>
          <p:cNvPr id="24" name="그림 23">
            <a:extLst>
              <a:ext uri="{FF2B5EF4-FFF2-40B4-BE49-F238E27FC236}">
                <a16:creationId xmlns:a16="http://schemas.microsoft.com/office/drawing/2014/main" id="{03F40D2C-EE33-4498-ACF6-9C74A018085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26379" y="574634"/>
            <a:ext cx="1731644" cy="850808"/>
          </a:xfrm>
          <a:prstGeom prst="rect">
            <a:avLst/>
          </a:prstGeom>
        </p:spPr>
      </p:pic>
      <p:pic>
        <p:nvPicPr>
          <p:cNvPr id="25" name="그림 24">
            <a:extLst>
              <a:ext uri="{FF2B5EF4-FFF2-40B4-BE49-F238E27FC236}">
                <a16:creationId xmlns:a16="http://schemas.microsoft.com/office/drawing/2014/main" id="{D4B8D784-5495-4F69-8A68-D52C7DA5DB6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457674" y="3800793"/>
            <a:ext cx="2567037" cy="1261261"/>
          </a:xfrm>
          <a:prstGeom prst="rect">
            <a:avLst/>
          </a:prstGeom>
        </p:spPr>
      </p:pic>
    </p:spTree>
    <p:extLst>
      <p:ext uri="{BB962C8B-B14F-4D97-AF65-F5344CB8AC3E}">
        <p14:creationId xmlns:p14="http://schemas.microsoft.com/office/powerpoint/2010/main" val="7157967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17" name="Graphic 3">
            <a:hlinkClick r:id="rId2"/>
            <a:extLst>
              <a:ext uri="{FF2B5EF4-FFF2-40B4-BE49-F238E27FC236}">
                <a16:creationId xmlns:a16="http://schemas.microsoft.com/office/drawing/2014/main" id="{339A52C7-DA87-4D57-BC35-5BAB7F28917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909"/>
          <a:stretch/>
        </p:blipFill>
        <p:spPr>
          <a:xfrm>
            <a:off x="6024563" y="7063924"/>
            <a:ext cx="1732461" cy="190500"/>
          </a:xfrm>
          <a:prstGeom prst="rect">
            <a:avLst/>
          </a:prstGeom>
        </p:spPr>
      </p:pic>
      <p:sp>
        <p:nvSpPr>
          <p:cNvPr id="18" name="TextBox 17">
            <a:hlinkClick r:id="rId5"/>
            <a:extLst>
              <a:ext uri="{FF2B5EF4-FFF2-40B4-BE49-F238E27FC236}">
                <a16:creationId xmlns:a16="http://schemas.microsoft.com/office/drawing/2014/main" id="{C49ADC30-0993-4013-8108-706106100840}"/>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6"/>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9" name="그림 18">
            <a:extLst>
              <a:ext uri="{FF2B5EF4-FFF2-40B4-BE49-F238E27FC236}">
                <a16:creationId xmlns:a16="http://schemas.microsoft.com/office/drawing/2014/main" id="{32D8609B-F5A4-4D0C-9AF7-3F407A57C36B}"/>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pic>
        <p:nvPicPr>
          <p:cNvPr id="21" name="그림 20">
            <a:extLst>
              <a:ext uri="{FF2B5EF4-FFF2-40B4-BE49-F238E27FC236}">
                <a16:creationId xmlns:a16="http://schemas.microsoft.com/office/drawing/2014/main" id="{7F638590-69C7-45DB-BE59-AAB341C0461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87464" y="136810"/>
            <a:ext cx="1484673" cy="729464"/>
          </a:xfrm>
          <a:prstGeom prst="rect">
            <a:avLst/>
          </a:prstGeom>
        </p:spPr>
      </p:pic>
      <p:pic>
        <p:nvPicPr>
          <p:cNvPr id="27" name="그림 26">
            <a:extLst>
              <a:ext uri="{FF2B5EF4-FFF2-40B4-BE49-F238E27FC236}">
                <a16:creationId xmlns:a16="http://schemas.microsoft.com/office/drawing/2014/main" id="{C0433307-206E-42DA-BE39-592EB24981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40109"/>
          <a:stretch/>
        </p:blipFill>
        <p:spPr>
          <a:xfrm>
            <a:off x="8153400" y="5260876"/>
            <a:ext cx="4038600" cy="1597124"/>
          </a:xfrm>
          <a:prstGeom prst="rect">
            <a:avLst/>
          </a:prstGeom>
        </p:spPr>
      </p:pic>
      <p:pic>
        <p:nvPicPr>
          <p:cNvPr id="28" name="그림 27">
            <a:extLst>
              <a:ext uri="{FF2B5EF4-FFF2-40B4-BE49-F238E27FC236}">
                <a16:creationId xmlns:a16="http://schemas.microsoft.com/office/drawing/2014/main" id="{54DB4655-C8C7-4581-9684-573F07DDDE9E}"/>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8136"/>
          <a:stretch/>
        </p:blipFill>
        <p:spPr>
          <a:xfrm>
            <a:off x="0" y="0"/>
            <a:ext cx="4038600" cy="1649741"/>
          </a:xfrm>
          <a:prstGeom prst="rect">
            <a:avLst/>
          </a:prstGeom>
        </p:spPr>
      </p:pic>
      <p:pic>
        <p:nvPicPr>
          <p:cNvPr id="20" name="그림 19">
            <a:extLst>
              <a:ext uri="{FF2B5EF4-FFF2-40B4-BE49-F238E27FC236}">
                <a16:creationId xmlns:a16="http://schemas.microsoft.com/office/drawing/2014/main" id="{1DA1E72E-AD6A-4798-A36D-3363FC65479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0960" y="708485"/>
            <a:ext cx="1163526" cy="571675"/>
          </a:xfrm>
          <a:prstGeom prst="rect">
            <a:avLst/>
          </a:prstGeom>
        </p:spPr>
      </p:pic>
      <p:pic>
        <p:nvPicPr>
          <p:cNvPr id="32" name="그림 31">
            <a:extLst>
              <a:ext uri="{FF2B5EF4-FFF2-40B4-BE49-F238E27FC236}">
                <a16:creationId xmlns:a16="http://schemas.microsoft.com/office/drawing/2014/main" id="{724E8704-769B-46D1-AF32-6BB1B1B3EAA3}"/>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4273" b="69449"/>
          <a:stretch/>
        </p:blipFill>
        <p:spPr>
          <a:xfrm>
            <a:off x="246718" y="0"/>
            <a:ext cx="3221446" cy="1614089"/>
          </a:xfrm>
          <a:prstGeom prst="rect">
            <a:avLst/>
          </a:prstGeom>
        </p:spPr>
      </p:pic>
      <p:pic>
        <p:nvPicPr>
          <p:cNvPr id="35" name="그림 34">
            <a:extLst>
              <a:ext uri="{FF2B5EF4-FFF2-40B4-BE49-F238E27FC236}">
                <a16:creationId xmlns:a16="http://schemas.microsoft.com/office/drawing/2014/main" id="{7234426C-5F01-4904-8A7F-258614AE5EF9}"/>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39670" r="41774"/>
          <a:stretch/>
        </p:blipFill>
        <p:spPr>
          <a:xfrm>
            <a:off x="8265939" y="276281"/>
            <a:ext cx="3443049" cy="1373460"/>
          </a:xfrm>
          <a:prstGeom prst="rect">
            <a:avLst/>
          </a:prstGeom>
        </p:spPr>
      </p:pic>
      <p:pic>
        <p:nvPicPr>
          <p:cNvPr id="37" name="그림 36">
            <a:extLst>
              <a:ext uri="{FF2B5EF4-FFF2-40B4-BE49-F238E27FC236}">
                <a16:creationId xmlns:a16="http://schemas.microsoft.com/office/drawing/2014/main" id="{F9CB96EA-7AA7-40FD-BDF6-C8F2C0F75E80}"/>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61886" r="59391"/>
          <a:stretch/>
        </p:blipFill>
        <p:spPr>
          <a:xfrm>
            <a:off x="320325" y="5260876"/>
            <a:ext cx="3074232" cy="1476922"/>
          </a:xfrm>
          <a:prstGeom prst="rect">
            <a:avLst/>
          </a:prstGeom>
        </p:spPr>
      </p:pic>
      <p:pic>
        <p:nvPicPr>
          <p:cNvPr id="38" name="그림 37">
            <a:extLst>
              <a:ext uri="{FF2B5EF4-FFF2-40B4-BE49-F238E27FC236}">
                <a16:creationId xmlns:a16="http://schemas.microsoft.com/office/drawing/2014/main" id="{7DE8C638-5C99-45D5-BABF-BAF7EEA11D92}"/>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52285" t="48897"/>
          <a:stretch/>
        </p:blipFill>
        <p:spPr>
          <a:xfrm>
            <a:off x="8579863" y="4601475"/>
            <a:ext cx="3612137" cy="1980244"/>
          </a:xfrm>
          <a:prstGeom prst="rect">
            <a:avLst/>
          </a:prstGeom>
        </p:spPr>
      </p:pic>
    </p:spTree>
    <p:extLst>
      <p:ext uri="{BB962C8B-B14F-4D97-AF65-F5344CB8AC3E}">
        <p14:creationId xmlns:p14="http://schemas.microsoft.com/office/powerpoint/2010/main" val="26763803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PPTMON slide">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BA72F476-ECEE-482F-8BE7-EE586B0D0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2870"/>
          <a:stretch/>
        </p:blipFill>
        <p:spPr>
          <a:xfrm>
            <a:off x="0" y="1579747"/>
            <a:ext cx="12192000" cy="5278253"/>
          </a:xfrm>
          <a:prstGeom prst="rect">
            <a:avLst/>
          </a:prstGeom>
        </p:spPr>
      </p:pic>
      <p:sp>
        <p:nvSpPr>
          <p:cNvPr id="6" name="자유형: 도형 5">
            <a:extLst>
              <a:ext uri="{FF2B5EF4-FFF2-40B4-BE49-F238E27FC236}">
                <a16:creationId xmlns:a16="http://schemas.microsoft.com/office/drawing/2014/main" id="{732F7E39-2AEF-431C-9FA1-688E1E174BDF}"/>
              </a:ext>
            </a:extLst>
          </p:cNvPr>
          <p:cNvSpPr/>
          <p:nvPr userDrawn="1"/>
        </p:nvSpPr>
        <p:spPr>
          <a:xfrm>
            <a:off x="0" y="0"/>
            <a:ext cx="5842000" cy="6858000"/>
          </a:xfrm>
          <a:custGeom>
            <a:avLst/>
            <a:gdLst>
              <a:gd name="connsiteX0" fmla="*/ 2413000 w 5842000"/>
              <a:gd name="connsiteY0" fmla="*/ 0 h 6858000"/>
              <a:gd name="connsiteX1" fmla="*/ 5842000 w 5842000"/>
              <a:gd name="connsiteY1" fmla="*/ 3429000 h 6858000"/>
              <a:gd name="connsiteX2" fmla="*/ 2413000 w 5842000"/>
              <a:gd name="connsiteY2" fmla="*/ 6858000 h 6858000"/>
              <a:gd name="connsiteX3" fmla="*/ 231838 w 5842000"/>
              <a:gd name="connsiteY3" fmla="*/ 6074983 h 6858000"/>
              <a:gd name="connsiteX4" fmla="*/ 0 w 5842000"/>
              <a:gd name="connsiteY4" fmla="*/ 5864275 h 6858000"/>
              <a:gd name="connsiteX5" fmla="*/ 0 w 5842000"/>
              <a:gd name="connsiteY5" fmla="*/ 993726 h 6858000"/>
              <a:gd name="connsiteX6" fmla="*/ 231838 w 5842000"/>
              <a:gd name="connsiteY6" fmla="*/ 783017 h 6858000"/>
              <a:gd name="connsiteX7" fmla="*/ 2413000 w 584200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42000" h="6858000">
                <a:moveTo>
                  <a:pt x="2413000" y="0"/>
                </a:moveTo>
                <a:cubicBezTo>
                  <a:pt x="4306784" y="0"/>
                  <a:pt x="5842000" y="1535216"/>
                  <a:pt x="5842000" y="3429000"/>
                </a:cubicBezTo>
                <a:cubicBezTo>
                  <a:pt x="5842000" y="5322784"/>
                  <a:pt x="4306784" y="6858000"/>
                  <a:pt x="2413000" y="6858000"/>
                </a:cubicBezTo>
                <a:cubicBezTo>
                  <a:pt x="1584470" y="6858000"/>
                  <a:pt x="824571" y="6564150"/>
                  <a:pt x="231838" y="6074983"/>
                </a:cubicBezTo>
                <a:lnTo>
                  <a:pt x="0" y="5864275"/>
                </a:lnTo>
                <a:lnTo>
                  <a:pt x="0" y="993726"/>
                </a:lnTo>
                <a:lnTo>
                  <a:pt x="231838" y="783017"/>
                </a:lnTo>
                <a:cubicBezTo>
                  <a:pt x="824571" y="293850"/>
                  <a:pt x="1584470" y="0"/>
                  <a:pt x="2413000" y="0"/>
                </a:cubicBezTo>
                <a:close/>
              </a:path>
            </a:pathLst>
          </a:custGeom>
          <a:solidFill>
            <a:srgbClr val="47B5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a:solidFill>
                <a:srgbClr val="5747E1"/>
              </a:solidFill>
            </a:endParaRPr>
          </a:p>
        </p:txBody>
      </p:sp>
      <p:sp>
        <p:nvSpPr>
          <p:cNvPr id="8" name="그림 개체 틀 4">
            <a:extLst>
              <a:ext uri="{FF2B5EF4-FFF2-40B4-BE49-F238E27FC236}">
                <a16:creationId xmlns:a16="http://schemas.microsoft.com/office/drawing/2014/main" id="{1B187157-713D-4598-98A5-0ACE6EABD96E}"/>
              </a:ext>
            </a:extLst>
          </p:cNvPr>
          <p:cNvSpPr>
            <a:spLocks noGrp="1"/>
          </p:cNvSpPr>
          <p:nvPr>
            <p:ph type="pic" sz="quarter" idx="10" hasCustomPrompt="1"/>
          </p:nvPr>
        </p:nvSpPr>
        <p:spPr>
          <a:xfrm>
            <a:off x="0" y="1016000"/>
            <a:ext cx="4826000" cy="4826000"/>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b="0"/>
            </a:lvl1pPr>
          </a:lstStyle>
          <a:p>
            <a:r>
              <a:rPr lang="en-US" altLang="ko-KR" dirty="0"/>
              <a:t>Click icon to add picture</a:t>
            </a:r>
            <a:endParaRPr lang="ko-KR" altLang="en-US" dirty="0"/>
          </a:p>
        </p:txBody>
      </p:sp>
      <p:pic>
        <p:nvPicPr>
          <p:cNvPr id="9" name="Graphic 3">
            <a:hlinkClick r:id="rId3"/>
            <a:extLst>
              <a:ext uri="{FF2B5EF4-FFF2-40B4-BE49-F238E27FC236}">
                <a16:creationId xmlns:a16="http://schemas.microsoft.com/office/drawing/2014/main" id="{00AB527B-0C8A-4131-B727-586FF72B1A8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1" name="TextBox 10">
            <a:hlinkClick r:id="rId6"/>
            <a:extLst>
              <a:ext uri="{FF2B5EF4-FFF2-40B4-BE49-F238E27FC236}">
                <a16:creationId xmlns:a16="http://schemas.microsoft.com/office/drawing/2014/main" id="{CA4DE566-F2F9-4200-88E7-D9BCF791CF2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4" name="그림 13">
            <a:extLst>
              <a:ext uri="{FF2B5EF4-FFF2-40B4-BE49-F238E27FC236}">
                <a16:creationId xmlns:a16="http://schemas.microsoft.com/office/drawing/2014/main" id="{1196BC42-8C8E-49F0-9D00-967E45FA2D1F}"/>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r="13559"/>
          <a:stretch/>
        </p:blipFill>
        <p:spPr>
          <a:xfrm>
            <a:off x="10892241" y="1886552"/>
            <a:ext cx="1299760" cy="738778"/>
          </a:xfrm>
          <a:prstGeom prst="rect">
            <a:avLst/>
          </a:prstGeom>
        </p:spPr>
      </p:pic>
      <p:pic>
        <p:nvPicPr>
          <p:cNvPr id="20" name="그림 19">
            <a:extLst>
              <a:ext uri="{FF2B5EF4-FFF2-40B4-BE49-F238E27FC236}">
                <a16:creationId xmlns:a16="http://schemas.microsoft.com/office/drawing/2014/main" id="{3048830A-F714-4683-A8EA-BB0D65D463EE}"/>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44685" b="33488"/>
          <a:stretch/>
        </p:blipFill>
        <p:spPr>
          <a:xfrm flipV="1">
            <a:off x="0" y="5662168"/>
            <a:ext cx="9423400" cy="1195832"/>
          </a:xfrm>
          <a:prstGeom prst="rect">
            <a:avLst/>
          </a:prstGeom>
        </p:spPr>
      </p:pic>
      <p:pic>
        <p:nvPicPr>
          <p:cNvPr id="21" name="그림 20">
            <a:extLst>
              <a:ext uri="{FF2B5EF4-FFF2-40B4-BE49-F238E27FC236}">
                <a16:creationId xmlns:a16="http://schemas.microsoft.com/office/drawing/2014/main" id="{A9FF642D-537E-4E32-BAFB-25461FC4599D}"/>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b="67909"/>
          <a:stretch/>
        </p:blipFill>
        <p:spPr>
          <a:xfrm flipV="1">
            <a:off x="2768600" y="0"/>
            <a:ext cx="9423400" cy="1758171"/>
          </a:xfrm>
          <a:prstGeom prst="rect">
            <a:avLst/>
          </a:prstGeom>
        </p:spPr>
      </p:pic>
      <p:pic>
        <p:nvPicPr>
          <p:cNvPr id="13" name="그림 12">
            <a:extLst>
              <a:ext uri="{FF2B5EF4-FFF2-40B4-BE49-F238E27FC236}">
                <a16:creationId xmlns:a16="http://schemas.microsoft.com/office/drawing/2014/main" id="{5107728C-7477-41A3-9CB4-394B2E84305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221932" y="292859"/>
            <a:ext cx="2128069" cy="1045583"/>
          </a:xfrm>
          <a:prstGeom prst="rect">
            <a:avLst/>
          </a:prstGeom>
        </p:spPr>
      </p:pic>
      <p:pic>
        <p:nvPicPr>
          <p:cNvPr id="22" name="그림 21">
            <a:extLst>
              <a:ext uri="{FF2B5EF4-FFF2-40B4-BE49-F238E27FC236}">
                <a16:creationId xmlns:a16="http://schemas.microsoft.com/office/drawing/2014/main" id="{0176C707-29B5-4B34-A79D-540B532D53A8}"/>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r="56411" b="29100"/>
          <a:stretch/>
        </p:blipFill>
        <p:spPr>
          <a:xfrm>
            <a:off x="9817602" y="119060"/>
            <a:ext cx="2577535" cy="1614089"/>
          </a:xfrm>
          <a:prstGeom prst="rect">
            <a:avLst/>
          </a:prstGeom>
        </p:spPr>
      </p:pic>
      <p:pic>
        <p:nvPicPr>
          <p:cNvPr id="23" name="그림 22">
            <a:extLst>
              <a:ext uri="{FF2B5EF4-FFF2-40B4-BE49-F238E27FC236}">
                <a16:creationId xmlns:a16="http://schemas.microsoft.com/office/drawing/2014/main" id="{5D76B100-F150-4191-8110-1D3BA58A9E5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47316" b="56293"/>
          <a:stretch/>
        </p:blipFill>
        <p:spPr>
          <a:xfrm>
            <a:off x="5638549" y="64513"/>
            <a:ext cx="3988302" cy="1693658"/>
          </a:xfrm>
          <a:prstGeom prst="rect">
            <a:avLst/>
          </a:prstGeom>
        </p:spPr>
      </p:pic>
      <p:pic>
        <p:nvPicPr>
          <p:cNvPr id="24" name="그림 23">
            <a:extLst>
              <a:ext uri="{FF2B5EF4-FFF2-40B4-BE49-F238E27FC236}">
                <a16:creationId xmlns:a16="http://schemas.microsoft.com/office/drawing/2014/main" id="{4995FAC7-E214-43B4-98A7-58044D331D7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59725" t="52986"/>
          <a:stretch/>
        </p:blipFill>
        <p:spPr>
          <a:xfrm>
            <a:off x="5968088" y="3840359"/>
            <a:ext cx="3048911" cy="1821809"/>
          </a:xfrm>
          <a:prstGeom prst="rect">
            <a:avLst/>
          </a:prstGeom>
        </p:spPr>
      </p:pic>
      <p:pic>
        <p:nvPicPr>
          <p:cNvPr id="25" name="그림 24">
            <a:extLst>
              <a:ext uri="{FF2B5EF4-FFF2-40B4-BE49-F238E27FC236}">
                <a16:creationId xmlns:a16="http://schemas.microsoft.com/office/drawing/2014/main" id="{3B98387B-9F27-4532-87E9-82FDDA06988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61341" b="47267"/>
          <a:stretch/>
        </p:blipFill>
        <p:spPr>
          <a:xfrm>
            <a:off x="9853577" y="4461644"/>
            <a:ext cx="2285969" cy="1200524"/>
          </a:xfrm>
          <a:prstGeom prst="rect">
            <a:avLst/>
          </a:prstGeom>
        </p:spPr>
      </p:pic>
    </p:spTree>
    <p:extLst>
      <p:ext uri="{BB962C8B-B14F-4D97-AF65-F5344CB8AC3E}">
        <p14:creationId xmlns:p14="http://schemas.microsoft.com/office/powerpoint/2010/main" val="607969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PTMON slide">
    <p:spTree>
      <p:nvGrpSpPr>
        <p:cNvPr id="1" name=""/>
        <p:cNvGrpSpPr/>
        <p:nvPr/>
      </p:nvGrpSpPr>
      <p:grpSpPr>
        <a:xfrm>
          <a:off x="0" y="0"/>
          <a:ext cx="0" cy="0"/>
          <a:chOff x="0" y="0"/>
          <a:chExt cx="0" cy="0"/>
        </a:xfrm>
      </p:grpSpPr>
      <p:pic>
        <p:nvPicPr>
          <p:cNvPr id="16" name="그림 15">
            <a:extLst>
              <a:ext uri="{FF2B5EF4-FFF2-40B4-BE49-F238E27FC236}">
                <a16:creationId xmlns:a16="http://schemas.microsoft.com/office/drawing/2014/main" id="{6EC3ADA9-548E-486C-807E-7AFF7DC550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pic>
        <p:nvPicPr>
          <p:cNvPr id="23" name="그림 22">
            <a:extLst>
              <a:ext uri="{FF2B5EF4-FFF2-40B4-BE49-F238E27FC236}">
                <a16:creationId xmlns:a16="http://schemas.microsoft.com/office/drawing/2014/main" id="{EA0DDFAB-4365-4FF3-A49E-8E2565082F9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6962" t="7142"/>
          <a:stretch/>
        </p:blipFill>
        <p:spPr>
          <a:xfrm>
            <a:off x="8281481" y="0"/>
            <a:ext cx="3910519" cy="2001740"/>
          </a:xfrm>
          <a:prstGeom prst="rect">
            <a:avLst/>
          </a:prstGeom>
        </p:spPr>
      </p:pic>
      <p:pic>
        <p:nvPicPr>
          <p:cNvPr id="24" name="그림 23">
            <a:extLst>
              <a:ext uri="{FF2B5EF4-FFF2-40B4-BE49-F238E27FC236}">
                <a16:creationId xmlns:a16="http://schemas.microsoft.com/office/drawing/2014/main" id="{3826CD17-48F0-445D-B262-3AF7A41A98E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8298" b="6491"/>
          <a:stretch/>
        </p:blipFill>
        <p:spPr>
          <a:xfrm flipH="1">
            <a:off x="-1" y="5146775"/>
            <a:ext cx="1966621" cy="1711225"/>
          </a:xfrm>
          <a:prstGeom prst="rect">
            <a:avLst/>
          </a:prstGeom>
        </p:spPr>
      </p:pic>
      <p:pic>
        <p:nvPicPr>
          <p:cNvPr id="14" name="Graphic 3">
            <a:hlinkClick r:id="rId5"/>
            <a:extLst>
              <a:ext uri="{FF2B5EF4-FFF2-40B4-BE49-F238E27FC236}">
                <a16:creationId xmlns:a16="http://schemas.microsoft.com/office/drawing/2014/main" id="{13599907-281A-4949-B8F2-E90C6A02F24C}"/>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9909"/>
          <a:stretch/>
        </p:blipFill>
        <p:spPr>
          <a:xfrm>
            <a:off x="6024563" y="7063924"/>
            <a:ext cx="1732461" cy="190500"/>
          </a:xfrm>
          <a:prstGeom prst="rect">
            <a:avLst/>
          </a:prstGeom>
        </p:spPr>
      </p:pic>
      <p:sp>
        <p:nvSpPr>
          <p:cNvPr id="15" name="TextBox 14">
            <a:hlinkClick r:id="rId8"/>
            <a:extLst>
              <a:ext uri="{FF2B5EF4-FFF2-40B4-BE49-F238E27FC236}">
                <a16:creationId xmlns:a16="http://schemas.microsoft.com/office/drawing/2014/main" id="{CFA6FD63-E198-44BA-9148-1D5982EB8083}"/>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9"/>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7" name="그림 16">
            <a:extLst>
              <a:ext uri="{FF2B5EF4-FFF2-40B4-BE49-F238E27FC236}">
                <a16:creationId xmlns:a16="http://schemas.microsoft.com/office/drawing/2014/main" id="{391699E3-6B5F-4AE1-B7B5-7271BE0EAE3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85124" y="260907"/>
            <a:ext cx="1075380" cy="528366"/>
          </a:xfrm>
          <a:prstGeom prst="rect">
            <a:avLst/>
          </a:prstGeom>
        </p:spPr>
      </p:pic>
      <p:pic>
        <p:nvPicPr>
          <p:cNvPr id="18" name="그림 17">
            <a:extLst>
              <a:ext uri="{FF2B5EF4-FFF2-40B4-BE49-F238E27FC236}">
                <a16:creationId xmlns:a16="http://schemas.microsoft.com/office/drawing/2014/main" id="{AA4D37B8-FA8D-42E7-9A67-26E28973AF0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65950" y="659336"/>
            <a:ext cx="1731644" cy="850808"/>
          </a:xfrm>
          <a:prstGeom prst="rect">
            <a:avLst/>
          </a:prstGeom>
        </p:spPr>
      </p:pic>
      <p:pic>
        <p:nvPicPr>
          <p:cNvPr id="20" name="그림 19">
            <a:extLst>
              <a:ext uri="{FF2B5EF4-FFF2-40B4-BE49-F238E27FC236}">
                <a16:creationId xmlns:a16="http://schemas.microsoft.com/office/drawing/2014/main" id="{B61FB148-3342-4183-A182-9386B3A8B03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106876" y="233932"/>
            <a:ext cx="1920242" cy="943472"/>
          </a:xfrm>
          <a:prstGeom prst="rect">
            <a:avLst/>
          </a:prstGeom>
        </p:spPr>
      </p:pic>
      <p:pic>
        <p:nvPicPr>
          <p:cNvPr id="27" name="그림 26">
            <a:extLst>
              <a:ext uri="{FF2B5EF4-FFF2-40B4-BE49-F238E27FC236}">
                <a16:creationId xmlns:a16="http://schemas.microsoft.com/office/drawing/2014/main" id="{4CE080D7-CFAF-41CE-8AFA-07CB4F62477A}"/>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56411" b="29100"/>
          <a:stretch/>
        </p:blipFill>
        <p:spPr>
          <a:xfrm>
            <a:off x="9482822" y="34088"/>
            <a:ext cx="2577535" cy="1614089"/>
          </a:xfrm>
          <a:prstGeom prst="rect">
            <a:avLst/>
          </a:prstGeom>
        </p:spPr>
      </p:pic>
      <p:pic>
        <p:nvPicPr>
          <p:cNvPr id="29" name="그림 28">
            <a:extLst>
              <a:ext uri="{FF2B5EF4-FFF2-40B4-BE49-F238E27FC236}">
                <a16:creationId xmlns:a16="http://schemas.microsoft.com/office/drawing/2014/main" id="{D502136A-C64C-4F3E-ABFF-C6881B1E8DE5}"/>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59923" r="42369"/>
          <a:stretch/>
        </p:blipFill>
        <p:spPr>
          <a:xfrm>
            <a:off x="-22139" y="58048"/>
            <a:ext cx="4362792" cy="1552975"/>
          </a:xfrm>
          <a:prstGeom prst="rect">
            <a:avLst/>
          </a:prstGeom>
        </p:spPr>
      </p:pic>
      <p:pic>
        <p:nvPicPr>
          <p:cNvPr id="30" name="그림 29">
            <a:extLst>
              <a:ext uri="{FF2B5EF4-FFF2-40B4-BE49-F238E27FC236}">
                <a16:creationId xmlns:a16="http://schemas.microsoft.com/office/drawing/2014/main" id="{E5A75072-D7E5-40D7-97A7-5307B99F65AE}"/>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r="47316" b="71414"/>
          <a:stretch/>
        </p:blipFill>
        <p:spPr>
          <a:xfrm>
            <a:off x="1837710" y="5750264"/>
            <a:ext cx="3988302" cy="1107736"/>
          </a:xfrm>
          <a:prstGeom prst="rect">
            <a:avLst/>
          </a:prstGeom>
        </p:spPr>
      </p:pic>
      <p:pic>
        <p:nvPicPr>
          <p:cNvPr id="32" name="그림 31">
            <a:extLst>
              <a:ext uri="{FF2B5EF4-FFF2-40B4-BE49-F238E27FC236}">
                <a16:creationId xmlns:a16="http://schemas.microsoft.com/office/drawing/2014/main" id="{F35001D8-62A6-4048-9F3B-3760AFFBF551}"/>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t="39670" r="41774"/>
          <a:stretch/>
        </p:blipFill>
        <p:spPr>
          <a:xfrm>
            <a:off x="8385351" y="5063534"/>
            <a:ext cx="3443049" cy="1373460"/>
          </a:xfrm>
          <a:prstGeom prst="rect">
            <a:avLst/>
          </a:prstGeom>
        </p:spPr>
      </p:pic>
    </p:spTree>
    <p:extLst>
      <p:ext uri="{BB962C8B-B14F-4D97-AF65-F5344CB8AC3E}">
        <p14:creationId xmlns:p14="http://schemas.microsoft.com/office/powerpoint/2010/main" val="15369110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PPTMON slide">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DEAF73FB-E5C4-4AD6-AB48-7601465C3F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a:off x="0" y="2773281"/>
            <a:ext cx="12192000" cy="4084719"/>
          </a:xfrm>
          <a:prstGeom prst="rect">
            <a:avLst/>
          </a:prstGeom>
        </p:spPr>
      </p:pic>
      <p:sp>
        <p:nvSpPr>
          <p:cNvPr id="6" name="직사각형 5">
            <a:extLst>
              <a:ext uri="{FF2B5EF4-FFF2-40B4-BE49-F238E27FC236}">
                <a16:creationId xmlns:a16="http://schemas.microsoft.com/office/drawing/2014/main" id="{B4082B49-2325-4BEB-A719-C3D358BE6862}"/>
              </a:ext>
            </a:extLst>
          </p:cNvPr>
          <p:cNvSpPr/>
          <p:nvPr userDrawn="1"/>
        </p:nvSpPr>
        <p:spPr>
          <a:xfrm>
            <a:off x="1727200" y="1460500"/>
            <a:ext cx="8737600" cy="4191000"/>
          </a:xfrm>
          <a:prstGeom prst="rect">
            <a:avLst/>
          </a:prstGeom>
          <a:solidFill>
            <a:schemeClr val="bg1">
              <a:alpha val="44000"/>
            </a:schemeClr>
          </a:solidFill>
          <a:ln w="9525" cap="flat">
            <a:noFill/>
            <a:prstDash val="solid"/>
            <a:miter/>
          </a:ln>
        </p:spPr>
        <p:txBody>
          <a:bodyPr rtlCol="0" anchor="ctr"/>
          <a:lstStyle/>
          <a:p>
            <a:pPr lvl="0"/>
            <a:endParaRPr lang="ko-KR" altLang="en-US"/>
          </a:p>
        </p:txBody>
      </p:sp>
      <p:pic>
        <p:nvPicPr>
          <p:cNvPr id="9" name="Graphic 3">
            <a:hlinkClick r:id="rId3"/>
            <a:extLst>
              <a:ext uri="{FF2B5EF4-FFF2-40B4-BE49-F238E27FC236}">
                <a16:creationId xmlns:a16="http://schemas.microsoft.com/office/drawing/2014/main" id="{AE11AAAF-02F9-44B0-B309-58B3E2527E8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0" name="TextBox 9">
            <a:hlinkClick r:id="rId6"/>
            <a:extLst>
              <a:ext uri="{FF2B5EF4-FFF2-40B4-BE49-F238E27FC236}">
                <a16:creationId xmlns:a16="http://schemas.microsoft.com/office/drawing/2014/main" id="{52736F9A-9F1D-4FC6-9C60-2E276A11BCEB}"/>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6" name="그림 15">
            <a:extLst>
              <a:ext uri="{FF2B5EF4-FFF2-40B4-BE49-F238E27FC236}">
                <a16:creationId xmlns:a16="http://schemas.microsoft.com/office/drawing/2014/main" id="{333C9EEA-0EED-4154-B08D-5DEBD3A4AC20}"/>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9264" r="69521" b="39305"/>
          <a:stretch/>
        </p:blipFill>
        <p:spPr>
          <a:xfrm>
            <a:off x="0" y="0"/>
            <a:ext cx="2474888" cy="1451243"/>
          </a:xfrm>
          <a:prstGeom prst="rect">
            <a:avLst/>
          </a:prstGeom>
        </p:spPr>
      </p:pic>
      <p:pic>
        <p:nvPicPr>
          <p:cNvPr id="17" name="그림 16">
            <a:extLst>
              <a:ext uri="{FF2B5EF4-FFF2-40B4-BE49-F238E27FC236}">
                <a16:creationId xmlns:a16="http://schemas.microsoft.com/office/drawing/2014/main" id="{4E67081D-878F-4410-9C58-3797626563A3}"/>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r="37606" b="6491"/>
          <a:stretch/>
        </p:blipFill>
        <p:spPr>
          <a:xfrm flipH="1">
            <a:off x="7125606" y="4618075"/>
            <a:ext cx="5066393" cy="2239925"/>
          </a:xfrm>
          <a:prstGeom prst="rect">
            <a:avLst/>
          </a:prstGeom>
        </p:spPr>
      </p:pic>
      <p:pic>
        <p:nvPicPr>
          <p:cNvPr id="18" name="그림 17">
            <a:extLst>
              <a:ext uri="{FF2B5EF4-FFF2-40B4-BE49-F238E27FC236}">
                <a16:creationId xmlns:a16="http://schemas.microsoft.com/office/drawing/2014/main" id="{928779C5-AC8D-4680-B08B-FD3AF8F115BC}"/>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t="44880" r="75904" b="27939"/>
          <a:stretch/>
        </p:blipFill>
        <p:spPr>
          <a:xfrm flipH="1">
            <a:off x="10235414" y="0"/>
            <a:ext cx="1956586" cy="851295"/>
          </a:xfrm>
          <a:prstGeom prst="rect">
            <a:avLst/>
          </a:prstGeom>
        </p:spPr>
      </p:pic>
      <p:pic>
        <p:nvPicPr>
          <p:cNvPr id="12" name="그림 11">
            <a:extLst>
              <a:ext uri="{FF2B5EF4-FFF2-40B4-BE49-F238E27FC236}">
                <a16:creationId xmlns:a16="http://schemas.microsoft.com/office/drawing/2014/main" id="{1936CE05-96D1-45EB-BB99-6D8A8551BE1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29579" y="949117"/>
            <a:ext cx="1731644" cy="850808"/>
          </a:xfrm>
          <a:prstGeom prst="rect">
            <a:avLst/>
          </a:prstGeom>
        </p:spPr>
      </p:pic>
      <p:pic>
        <p:nvPicPr>
          <p:cNvPr id="13" name="그림 12">
            <a:extLst>
              <a:ext uri="{FF2B5EF4-FFF2-40B4-BE49-F238E27FC236}">
                <a16:creationId xmlns:a16="http://schemas.microsoft.com/office/drawing/2014/main" id="{225A8243-9853-46FC-882B-BDF932519AE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768485" y="480820"/>
            <a:ext cx="1993936" cy="979680"/>
          </a:xfrm>
          <a:prstGeom prst="rect">
            <a:avLst/>
          </a:prstGeom>
        </p:spPr>
      </p:pic>
      <p:pic>
        <p:nvPicPr>
          <p:cNvPr id="21" name="그림 20">
            <a:extLst>
              <a:ext uri="{FF2B5EF4-FFF2-40B4-BE49-F238E27FC236}">
                <a16:creationId xmlns:a16="http://schemas.microsoft.com/office/drawing/2014/main" id="{560C992B-0C7A-4E1A-A772-928E62ED32CF}"/>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59725" t="52986"/>
          <a:stretch/>
        </p:blipFill>
        <p:spPr>
          <a:xfrm>
            <a:off x="9143089" y="-83375"/>
            <a:ext cx="3048911" cy="1821809"/>
          </a:xfrm>
          <a:prstGeom prst="rect">
            <a:avLst/>
          </a:prstGeom>
        </p:spPr>
      </p:pic>
      <p:pic>
        <p:nvPicPr>
          <p:cNvPr id="23" name="그림 22">
            <a:extLst>
              <a:ext uri="{FF2B5EF4-FFF2-40B4-BE49-F238E27FC236}">
                <a16:creationId xmlns:a16="http://schemas.microsoft.com/office/drawing/2014/main" id="{F632B05B-E3CF-4D74-AB99-22D14F5B38EC}"/>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4105" t="43210"/>
          <a:stretch/>
        </p:blipFill>
        <p:spPr>
          <a:xfrm>
            <a:off x="8966574" y="5119566"/>
            <a:ext cx="3305162" cy="1292858"/>
          </a:xfrm>
          <a:prstGeom prst="rect">
            <a:avLst/>
          </a:prstGeom>
        </p:spPr>
      </p:pic>
      <p:pic>
        <p:nvPicPr>
          <p:cNvPr id="24" name="그림 23">
            <a:extLst>
              <a:ext uri="{FF2B5EF4-FFF2-40B4-BE49-F238E27FC236}">
                <a16:creationId xmlns:a16="http://schemas.microsoft.com/office/drawing/2014/main" id="{264E1B48-C248-4676-A1B0-8B3583D5B5FA}"/>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t="61886" r="59391"/>
          <a:stretch/>
        </p:blipFill>
        <p:spPr>
          <a:xfrm>
            <a:off x="624107" y="5397500"/>
            <a:ext cx="3074232" cy="1476922"/>
          </a:xfrm>
          <a:prstGeom prst="rect">
            <a:avLst/>
          </a:prstGeom>
        </p:spPr>
      </p:pic>
      <p:pic>
        <p:nvPicPr>
          <p:cNvPr id="26" name="그림 25">
            <a:extLst>
              <a:ext uri="{FF2B5EF4-FFF2-40B4-BE49-F238E27FC236}">
                <a16:creationId xmlns:a16="http://schemas.microsoft.com/office/drawing/2014/main" id="{0A97CA3F-D82F-452C-A9E5-3B5577D4B456}"/>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49373" b="40326"/>
          <a:stretch/>
        </p:blipFill>
        <p:spPr>
          <a:xfrm>
            <a:off x="244919" y="0"/>
            <a:ext cx="3832608" cy="2312371"/>
          </a:xfrm>
          <a:prstGeom prst="rect">
            <a:avLst/>
          </a:prstGeom>
        </p:spPr>
      </p:pic>
    </p:spTree>
    <p:extLst>
      <p:ext uri="{BB962C8B-B14F-4D97-AF65-F5344CB8AC3E}">
        <p14:creationId xmlns:p14="http://schemas.microsoft.com/office/powerpoint/2010/main" val="5811285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PTMON slide">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E2D6BF99-5761-4CDF-8D4D-632AD35BD0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2573"/>
          <a:stretch/>
        </p:blipFill>
        <p:spPr>
          <a:xfrm flipH="1">
            <a:off x="0" y="2773281"/>
            <a:ext cx="12192000" cy="4084719"/>
          </a:xfrm>
          <a:prstGeom prst="rect">
            <a:avLst/>
          </a:prstGeom>
        </p:spPr>
      </p:pic>
      <p:pic>
        <p:nvPicPr>
          <p:cNvPr id="14" name="Graphic 3">
            <a:hlinkClick r:id="rId3"/>
            <a:extLst>
              <a:ext uri="{FF2B5EF4-FFF2-40B4-BE49-F238E27FC236}">
                <a16:creationId xmlns:a16="http://schemas.microsoft.com/office/drawing/2014/main" id="{78AAFA65-FD32-4A3B-9E7E-BF759D167D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909"/>
          <a:stretch/>
        </p:blipFill>
        <p:spPr>
          <a:xfrm>
            <a:off x="6024563" y="7063924"/>
            <a:ext cx="1732461" cy="190500"/>
          </a:xfrm>
          <a:prstGeom prst="rect">
            <a:avLst/>
          </a:prstGeom>
        </p:spPr>
      </p:pic>
      <p:sp>
        <p:nvSpPr>
          <p:cNvPr id="16" name="TextBox 15">
            <a:hlinkClick r:id="rId6"/>
            <a:extLst>
              <a:ext uri="{FF2B5EF4-FFF2-40B4-BE49-F238E27FC236}">
                <a16:creationId xmlns:a16="http://schemas.microsoft.com/office/drawing/2014/main" id="{8C1C1512-4764-45B1-ACE0-85CC419F1ADD}"/>
              </a:ext>
            </a:extLst>
          </p:cNvPr>
          <p:cNvSpPr txBox="1"/>
          <p:nvPr userDrawn="1"/>
        </p:nvSpPr>
        <p:spPr>
          <a:xfrm>
            <a:off x="4434976"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7"/>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7840EBFB-6E1E-417E-AF0A-3C69B42E7F66}"/>
              </a:ext>
            </a:extLst>
          </p:cNvPr>
          <p:cNvSpPr/>
          <p:nvPr userDrawn="1"/>
        </p:nvSpPr>
        <p:spPr>
          <a:xfrm>
            <a:off x="6096000" y="0"/>
            <a:ext cx="6096000" cy="6858000"/>
          </a:xfrm>
          <a:prstGeom prst="rect">
            <a:avLst/>
          </a:prstGeom>
          <a:solidFill>
            <a:schemeClr val="bg1">
              <a:alpha val="44000"/>
            </a:schemeClr>
          </a:solidFill>
          <a:ln w="9525" cap="flat">
            <a:noFill/>
            <a:prstDash val="solid"/>
            <a:miter/>
          </a:ln>
        </p:spPr>
        <p:txBody>
          <a:bodyPr rtlCol="0" anchor="ctr"/>
          <a:lstStyle/>
          <a:p>
            <a:pPr algn="l"/>
            <a:endParaRPr lang="ko-KR" altLang="en-US"/>
          </a:p>
        </p:txBody>
      </p:sp>
      <p:pic>
        <p:nvPicPr>
          <p:cNvPr id="20" name="그림 19">
            <a:extLst>
              <a:ext uri="{FF2B5EF4-FFF2-40B4-BE49-F238E27FC236}">
                <a16:creationId xmlns:a16="http://schemas.microsoft.com/office/drawing/2014/main" id="{903D4CB0-27B2-43BB-B7C7-E817B4FFD9A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72152" y="102093"/>
            <a:ext cx="1163524" cy="571674"/>
          </a:xfrm>
          <a:prstGeom prst="rect">
            <a:avLst/>
          </a:prstGeom>
        </p:spPr>
      </p:pic>
      <p:pic>
        <p:nvPicPr>
          <p:cNvPr id="29" name="그림 28">
            <a:extLst>
              <a:ext uri="{FF2B5EF4-FFF2-40B4-BE49-F238E27FC236}">
                <a16:creationId xmlns:a16="http://schemas.microsoft.com/office/drawing/2014/main" id="{6C8224CA-3FEB-4F90-8E70-2284B7930DF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38136"/>
          <a:stretch/>
        </p:blipFill>
        <p:spPr>
          <a:xfrm flipV="1">
            <a:off x="0" y="5006600"/>
            <a:ext cx="4532262" cy="1851399"/>
          </a:xfrm>
          <a:prstGeom prst="rect">
            <a:avLst/>
          </a:prstGeom>
        </p:spPr>
      </p:pic>
      <p:pic>
        <p:nvPicPr>
          <p:cNvPr id="31" name="그림 30">
            <a:extLst>
              <a:ext uri="{FF2B5EF4-FFF2-40B4-BE49-F238E27FC236}">
                <a16:creationId xmlns:a16="http://schemas.microsoft.com/office/drawing/2014/main" id="{CF9F7A86-C550-4173-8202-B9670C508BE2}"/>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67909"/>
          <a:stretch/>
        </p:blipFill>
        <p:spPr>
          <a:xfrm flipV="1">
            <a:off x="5164739" y="0"/>
            <a:ext cx="7027261" cy="1311111"/>
          </a:xfrm>
          <a:prstGeom prst="rect">
            <a:avLst/>
          </a:prstGeom>
        </p:spPr>
      </p:pic>
      <p:pic>
        <p:nvPicPr>
          <p:cNvPr id="19" name="그림 18">
            <a:extLst>
              <a:ext uri="{FF2B5EF4-FFF2-40B4-BE49-F238E27FC236}">
                <a16:creationId xmlns:a16="http://schemas.microsoft.com/office/drawing/2014/main" id="{749E01BD-FBE4-46D4-8965-18EF63AE50B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807481" y="673092"/>
            <a:ext cx="1163524" cy="571674"/>
          </a:xfrm>
          <a:prstGeom prst="rect">
            <a:avLst/>
          </a:prstGeom>
        </p:spPr>
      </p:pic>
      <p:pic>
        <p:nvPicPr>
          <p:cNvPr id="32" name="그림 31">
            <a:extLst>
              <a:ext uri="{FF2B5EF4-FFF2-40B4-BE49-F238E27FC236}">
                <a16:creationId xmlns:a16="http://schemas.microsoft.com/office/drawing/2014/main" id="{2837E151-8BF8-4E93-BAB7-9E766D13F9A6}"/>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46923" b="56519"/>
          <a:stretch/>
        </p:blipFill>
        <p:spPr>
          <a:xfrm>
            <a:off x="514196" y="206758"/>
            <a:ext cx="4018066" cy="1684883"/>
          </a:xfrm>
          <a:prstGeom prst="rect">
            <a:avLst/>
          </a:prstGeom>
        </p:spPr>
      </p:pic>
      <p:pic>
        <p:nvPicPr>
          <p:cNvPr id="33" name="그림 32">
            <a:extLst>
              <a:ext uri="{FF2B5EF4-FFF2-40B4-BE49-F238E27FC236}">
                <a16:creationId xmlns:a16="http://schemas.microsoft.com/office/drawing/2014/main" id="{A4E5CB02-71FE-4DCB-B513-F309A656F5F0}"/>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64273" b="69449"/>
          <a:stretch/>
        </p:blipFill>
        <p:spPr>
          <a:xfrm>
            <a:off x="481962" y="4900722"/>
            <a:ext cx="3221446" cy="1614089"/>
          </a:xfrm>
          <a:prstGeom prst="rect">
            <a:avLst/>
          </a:prstGeom>
        </p:spPr>
      </p:pic>
      <p:pic>
        <p:nvPicPr>
          <p:cNvPr id="34" name="그림 33">
            <a:extLst>
              <a:ext uri="{FF2B5EF4-FFF2-40B4-BE49-F238E27FC236}">
                <a16:creationId xmlns:a16="http://schemas.microsoft.com/office/drawing/2014/main" id="{E29886FF-36F8-4EF0-BD75-C743BBF21FA2}"/>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61341" b="47267"/>
          <a:stretch/>
        </p:blipFill>
        <p:spPr>
          <a:xfrm>
            <a:off x="9906031" y="387930"/>
            <a:ext cx="2285969" cy="1200524"/>
          </a:xfrm>
          <a:prstGeom prst="rect">
            <a:avLst/>
          </a:prstGeom>
        </p:spPr>
      </p:pic>
      <p:pic>
        <p:nvPicPr>
          <p:cNvPr id="35" name="그림 34">
            <a:extLst>
              <a:ext uri="{FF2B5EF4-FFF2-40B4-BE49-F238E27FC236}">
                <a16:creationId xmlns:a16="http://schemas.microsoft.com/office/drawing/2014/main" id="{E7DDAD3E-328E-4BFB-99D8-39452D773DEB}"/>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52285" t="48897"/>
          <a:stretch/>
        </p:blipFill>
        <p:spPr>
          <a:xfrm>
            <a:off x="8358868" y="4606956"/>
            <a:ext cx="3612137" cy="1980244"/>
          </a:xfrm>
          <a:prstGeom prst="rect">
            <a:avLst/>
          </a:prstGeom>
        </p:spPr>
      </p:pic>
    </p:spTree>
    <p:extLst>
      <p:ext uri="{BB962C8B-B14F-4D97-AF65-F5344CB8AC3E}">
        <p14:creationId xmlns:p14="http://schemas.microsoft.com/office/powerpoint/2010/main" val="37982122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0D9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19713"/>
      </p:ext>
    </p:extLst>
  </p:cSld>
  <p:clrMap bg1="lt1" tx1="dk1" bg2="lt2" tx2="dk2" accent1="accent1" accent2="accent2" accent3="accent3" accent4="accent4" accent5="accent5" accent6="accent6" hlink="hlink" folHlink="folHlink"/>
  <p:sldLayoutIdLst>
    <p:sldLayoutId id="214748365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72" r:id="rId21"/>
    <p:sldLayoutId id="2147483664" r:id="rId2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cnn.com/2019/06/26/us/most-influential-lgbtq-activis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1.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cbsnews.com/news/machaela-cavanaugh-filibuster-nebraska-trans-bil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8" Type="http://schemas.openxmlformats.org/officeDocument/2006/relationships/hyperlink" Target="https://mermaidsuk.org.uk/" TargetMode="External"/><Relationship Id="rId3" Type="http://schemas.openxmlformats.org/officeDocument/2006/relationships/image" Target="../media/image37.png"/><Relationship Id="rId7" Type="http://schemas.openxmlformats.org/officeDocument/2006/relationships/hyperlink" Target="https://here875008472.wordpress.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rainbow-project.org/" TargetMode="External"/><Relationship Id="rId11" Type="http://schemas.openxmlformats.org/officeDocument/2006/relationships/image" Target="../media/image41.png"/><Relationship Id="rId5" Type="http://schemas.openxmlformats.org/officeDocument/2006/relationships/hyperlink" Target="https://cara-friend.org.uk/" TargetMode="External"/><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www.apa.org/topics/lgbtq/history" TargetMode="Externa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stonewall.org.uk/cy/node/2459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humandignitytrust.org/lgbt-the-law/a-history-of-criminalisation/"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4FC8C40-4DEC-4936-AC6B-1AF471E0103A}"/>
              </a:ext>
            </a:extLst>
          </p:cNvPr>
          <p:cNvSpPr txBox="1"/>
          <p:nvPr/>
        </p:nvSpPr>
        <p:spPr>
          <a:xfrm>
            <a:off x="1067217" y="2807622"/>
            <a:ext cx="10061608" cy="830997"/>
          </a:xfrm>
          <a:prstGeom prst="rect">
            <a:avLst/>
          </a:prstGeom>
          <a:noFill/>
          <a:effectLst/>
        </p:spPr>
        <p:txBody>
          <a:bodyPr wrap="square" rtlCol="0" anchor="ctr" anchorCtr="0">
            <a:spAutoFit/>
          </a:bodyPr>
          <a:lstStyle/>
          <a:p>
            <a:pPr algn="ctr"/>
            <a:r>
              <a:rPr lang="en-US" altLang="ko-KR" sz="4800" dirty="0">
                <a:latin typeface="Calibri" panose="020F0502020204030204" pitchFamily="34" charset="0"/>
                <a:cs typeface="Calibri" panose="020F0502020204030204" pitchFamily="34" charset="0"/>
              </a:rPr>
              <a:t>A Brief History of </a:t>
            </a:r>
            <a:r>
              <a:rPr lang="en-GB" sz="4800" b="1" i="0" dirty="0">
                <a:solidFill>
                  <a:srgbClr val="FF0000"/>
                </a:solidFill>
                <a:effectLst/>
                <a:latin typeface="Gilbert Bold Preview5" pitchFamily="50" charset="0"/>
                <a:ea typeface="Gilbert Bold Preview5" pitchFamily="50" charset="0"/>
              </a:rPr>
              <a:t>L</a:t>
            </a:r>
            <a:r>
              <a:rPr lang="en-GB" sz="4800" b="1" i="0" dirty="0">
                <a:solidFill>
                  <a:srgbClr val="FFAA00"/>
                </a:solidFill>
                <a:effectLst/>
                <a:latin typeface="Gilbert Bold Preview5" pitchFamily="50" charset="0"/>
                <a:ea typeface="Gilbert Bold Preview5" pitchFamily="50" charset="0"/>
              </a:rPr>
              <a:t>G</a:t>
            </a:r>
            <a:r>
              <a:rPr lang="en-GB" sz="4800" b="1" i="0" dirty="0">
                <a:solidFill>
                  <a:srgbClr val="AAFF00"/>
                </a:solidFill>
                <a:effectLst/>
                <a:latin typeface="Gilbert Bold Preview5" pitchFamily="50" charset="0"/>
                <a:ea typeface="Gilbert Bold Preview5" pitchFamily="50" charset="0"/>
              </a:rPr>
              <a:t>B</a:t>
            </a:r>
            <a:r>
              <a:rPr lang="en-GB" sz="4800" b="1" i="0" dirty="0">
                <a:solidFill>
                  <a:srgbClr val="00FF00"/>
                </a:solidFill>
                <a:effectLst/>
                <a:latin typeface="Gilbert Bold Preview5" pitchFamily="50" charset="0"/>
                <a:ea typeface="Gilbert Bold Preview5" pitchFamily="50" charset="0"/>
              </a:rPr>
              <a:t>T</a:t>
            </a:r>
            <a:r>
              <a:rPr lang="en-GB" sz="4800" b="1" i="0" dirty="0">
                <a:solidFill>
                  <a:srgbClr val="00AAFF"/>
                </a:solidFill>
                <a:effectLst/>
                <a:latin typeface="Gilbert Bold Preview5" pitchFamily="50" charset="0"/>
                <a:ea typeface="Gilbert Bold Preview5" pitchFamily="50" charset="0"/>
              </a:rPr>
              <a:t>Q</a:t>
            </a:r>
            <a:r>
              <a:rPr lang="en-GB" sz="4800" b="1" i="0" dirty="0">
                <a:solidFill>
                  <a:srgbClr val="0000FF"/>
                </a:solidFill>
                <a:effectLst/>
                <a:latin typeface="Gilbert Bold Preview5" pitchFamily="50" charset="0"/>
                <a:ea typeface="Gilbert Bold Preview5" pitchFamily="50" charset="0"/>
              </a:rPr>
              <a:t>I</a:t>
            </a:r>
            <a:r>
              <a:rPr lang="en-GB" sz="4800" b="1" i="0" dirty="0">
                <a:solidFill>
                  <a:srgbClr val="AA00FF"/>
                </a:solidFill>
                <a:effectLst/>
                <a:latin typeface="Gilbert Bold Preview5" pitchFamily="50" charset="0"/>
                <a:ea typeface="Gilbert Bold Preview5" pitchFamily="50" charset="0"/>
              </a:rPr>
              <a:t>A</a:t>
            </a:r>
            <a:r>
              <a:rPr lang="en-GB" sz="4800" b="1" i="0" dirty="0">
                <a:solidFill>
                  <a:srgbClr val="FF00AA"/>
                </a:solidFill>
                <a:effectLst/>
                <a:latin typeface="Gilbert Bold Preview5" pitchFamily="50" charset="0"/>
                <a:ea typeface="Gilbert Bold Preview5" pitchFamily="50" charset="0"/>
              </a:rPr>
              <a:t>+</a:t>
            </a:r>
            <a:endParaRPr lang="ko-KR" altLang="en-US" sz="48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481547B-7B26-4FD9-8D52-F476EFA632E0}"/>
              </a:ext>
            </a:extLst>
          </p:cNvPr>
          <p:cNvSpPr txBox="1"/>
          <p:nvPr/>
        </p:nvSpPr>
        <p:spPr>
          <a:xfrm>
            <a:off x="1063175" y="3638619"/>
            <a:ext cx="10065650" cy="461665"/>
          </a:xfrm>
          <a:prstGeom prst="rect">
            <a:avLst/>
          </a:prstGeom>
          <a:noFill/>
        </p:spPr>
        <p:txBody>
          <a:bodyPr wrap="square" rtlCol="0" anchor="ctr" anchorCtr="0">
            <a:spAutoFit/>
          </a:bodyPr>
          <a:lstStyle/>
          <a:p>
            <a:pPr algn="ctr"/>
            <a:r>
              <a:rPr lang="en-US" altLang="ko-KR" sz="2400" dirty="0">
                <a:latin typeface="Calibri" panose="020F0502020204030204" pitchFamily="34" charset="0"/>
                <a:cs typeface="Calibri" panose="020F0502020204030204" pitchFamily="34" charset="0"/>
              </a:rPr>
              <a:t>Rory McLaughlin</a:t>
            </a:r>
            <a:endParaRPr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293A8AD5-0345-5102-9D66-99660C64D5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0" t="2589" r="1540" b="2426"/>
          <a:stretch/>
        </p:blipFill>
        <p:spPr bwMode="auto">
          <a:xfrm>
            <a:off x="1623527" y="1250302"/>
            <a:ext cx="8640146" cy="47492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D3E774-B5FD-4383-120A-691E38449AFA}"/>
              </a:ext>
            </a:extLst>
          </p:cNvPr>
          <p:cNvSpPr txBox="1"/>
          <p:nvPr/>
        </p:nvSpPr>
        <p:spPr>
          <a:xfrm>
            <a:off x="2261962" y="392830"/>
            <a:ext cx="7668076" cy="584775"/>
          </a:xfrm>
          <a:prstGeom prst="rect">
            <a:avLst/>
          </a:prstGeom>
          <a:noFill/>
        </p:spPr>
        <p:txBody>
          <a:bodyPr wrap="square" rtlCol="0">
            <a:spAutoFit/>
          </a:bodyPr>
          <a:lstStyle/>
          <a:p>
            <a:pPr algn="ctr"/>
            <a:r>
              <a:rPr lang="en-US" altLang="ko-KR" sz="3200" dirty="0">
                <a:latin typeface="Calibri" panose="020F0502020204030204" pitchFamily="34" charset="0"/>
                <a:cs typeface="Calibri" panose="020F0502020204030204" pitchFamily="34" charset="0"/>
              </a:rPr>
              <a:t>Iconic LGBTQIA+ People</a:t>
            </a:r>
            <a:endParaRPr lang="ko-KR" alt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FB81DF1-F4E0-6880-9EEB-699C05869964}"/>
              </a:ext>
            </a:extLst>
          </p:cNvPr>
          <p:cNvSpPr txBox="1"/>
          <p:nvPr/>
        </p:nvSpPr>
        <p:spPr>
          <a:xfrm>
            <a:off x="7660433" y="6133161"/>
            <a:ext cx="4309145" cy="923330"/>
          </a:xfrm>
          <a:prstGeom prst="rect">
            <a:avLst/>
          </a:prstGeom>
          <a:noFill/>
        </p:spPr>
        <p:txBody>
          <a:bodyPr wrap="square">
            <a:spAutoFit/>
          </a:bodyPr>
          <a:lstStyle/>
          <a:p>
            <a:r>
              <a:rPr lang="en-GB" dirty="0">
                <a:hlinkClick r:id="rId4"/>
              </a:rPr>
              <a:t>Most Influential LGBTQ Activists -CNN </a:t>
            </a:r>
            <a:endParaRPr lang="en-GB" dirty="0"/>
          </a:p>
          <a:p>
            <a:endParaRPr lang="en-GB" dirty="0"/>
          </a:p>
          <a:p>
            <a:endParaRPr lang="en-GB" dirty="0"/>
          </a:p>
        </p:txBody>
      </p:sp>
    </p:spTree>
    <p:extLst>
      <p:ext uri="{BB962C8B-B14F-4D97-AF65-F5344CB8AC3E}">
        <p14:creationId xmlns:p14="http://schemas.microsoft.com/office/powerpoint/2010/main" val="3958078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3E774-B5FD-4383-120A-691E38449AFA}"/>
              </a:ext>
            </a:extLst>
          </p:cNvPr>
          <p:cNvSpPr txBox="1"/>
          <p:nvPr/>
        </p:nvSpPr>
        <p:spPr>
          <a:xfrm>
            <a:off x="2261962" y="392830"/>
            <a:ext cx="7668076" cy="584775"/>
          </a:xfrm>
          <a:prstGeom prst="rect">
            <a:avLst/>
          </a:prstGeom>
          <a:noFill/>
        </p:spPr>
        <p:txBody>
          <a:bodyPr wrap="square" rtlCol="0">
            <a:spAutoFit/>
          </a:bodyPr>
          <a:lstStyle/>
          <a:p>
            <a:pPr algn="ctr"/>
            <a:r>
              <a:rPr lang="en-US" altLang="ko-KR" sz="3200" dirty="0">
                <a:latin typeface="Calibri" panose="020F0502020204030204" pitchFamily="34" charset="0"/>
                <a:cs typeface="Calibri" panose="020F0502020204030204" pitchFamily="34" charset="0"/>
              </a:rPr>
              <a:t>Iconic Local LGBTQIA+ People</a:t>
            </a:r>
            <a:endParaRPr lang="ko-KR" altLang="en-US" sz="3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F70FA89-A795-34D2-E41F-DB176440CECD}"/>
              </a:ext>
            </a:extLst>
          </p:cNvPr>
          <p:cNvPicPr>
            <a:picLocks noChangeAspect="1"/>
          </p:cNvPicPr>
          <p:nvPr/>
        </p:nvPicPr>
        <p:blipFill>
          <a:blip r:embed="rId3"/>
          <a:stretch>
            <a:fillRect/>
          </a:stretch>
        </p:blipFill>
        <p:spPr>
          <a:xfrm>
            <a:off x="1852750" y="1665458"/>
            <a:ext cx="4138019" cy="3779848"/>
          </a:xfrm>
          <a:prstGeom prst="rect">
            <a:avLst/>
          </a:prstGeom>
          <a:effectLst>
            <a:outerShdw blurRad="50800" dist="38100" dir="2700000" algn="tl" rotWithShape="0">
              <a:prstClr val="black">
                <a:alpha val="40000"/>
              </a:prstClr>
            </a:outerShdw>
          </a:effectLst>
        </p:spPr>
      </p:pic>
      <p:pic>
        <p:nvPicPr>
          <p:cNvPr id="4098" name="Picture 2" descr="newseanmorrin">
            <a:extLst>
              <a:ext uri="{FF2B5EF4-FFF2-40B4-BE49-F238E27FC236}">
                <a16:creationId xmlns:a16="http://schemas.microsoft.com/office/drawing/2014/main" id="{62BE4C0E-4E9E-2F58-7D7C-AB6FE25DE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3213" y="1665458"/>
            <a:ext cx="3048037" cy="376968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327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8EBFCDF4-06D2-8F9F-B78F-4964B38724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74" b="43704"/>
          <a:stretch/>
        </p:blipFill>
        <p:spPr bwMode="auto">
          <a:xfrm>
            <a:off x="1597090" y="187959"/>
            <a:ext cx="8308910" cy="639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1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Diagram&#10;&#10;Description automatically generated">
            <a:extLst>
              <a:ext uri="{FF2B5EF4-FFF2-40B4-BE49-F238E27FC236}">
                <a16:creationId xmlns:a16="http://schemas.microsoft.com/office/drawing/2014/main" id="{C7AD3D51-2806-D3C0-D09A-B35A389DA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92" r="5141" b="-1629"/>
          <a:stretch/>
        </p:blipFill>
        <p:spPr bwMode="auto">
          <a:xfrm>
            <a:off x="1033193" y="517008"/>
            <a:ext cx="9472247" cy="576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45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C459DEF-54C5-03A7-0156-5AB188E1F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3" y="430762"/>
            <a:ext cx="11137642" cy="556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432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682285-D674-95C8-FFB6-F1A73DDE112F}"/>
              </a:ext>
            </a:extLst>
          </p:cNvPr>
          <p:cNvPicPr>
            <a:picLocks noChangeAspect="1"/>
          </p:cNvPicPr>
          <p:nvPr/>
        </p:nvPicPr>
        <p:blipFill rotWithShape="1">
          <a:blip r:embed="rId3"/>
          <a:srcRect l="16913" t="6134" r="16009" b="2841"/>
          <a:stretch/>
        </p:blipFill>
        <p:spPr>
          <a:xfrm>
            <a:off x="2987040" y="1054239"/>
            <a:ext cx="6217919" cy="407607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24BA9C8-1EED-CCA3-C802-69321F4C2162}"/>
              </a:ext>
            </a:extLst>
          </p:cNvPr>
          <p:cNvSpPr txBox="1"/>
          <p:nvPr/>
        </p:nvSpPr>
        <p:spPr>
          <a:xfrm>
            <a:off x="3313922" y="5534009"/>
            <a:ext cx="5564154" cy="461665"/>
          </a:xfrm>
          <a:prstGeom prst="rect">
            <a:avLst/>
          </a:prstGeom>
          <a:noFill/>
        </p:spPr>
        <p:txBody>
          <a:bodyPr wrap="square" rtlCol="0">
            <a:spAutoFit/>
          </a:bodyPr>
          <a:lstStyle/>
          <a:p>
            <a:pPr algn="ctr"/>
            <a:r>
              <a:rPr lang="en-GB" sz="2400" b="1" dirty="0"/>
              <a:t>Gilbert Baker 1978 Original Pride Flag</a:t>
            </a:r>
          </a:p>
        </p:txBody>
      </p:sp>
      <p:sp>
        <p:nvSpPr>
          <p:cNvPr id="6" name="TextBox 5">
            <a:extLst>
              <a:ext uri="{FF2B5EF4-FFF2-40B4-BE49-F238E27FC236}">
                <a16:creationId xmlns:a16="http://schemas.microsoft.com/office/drawing/2014/main" id="{6D5174E7-3B46-3DAD-83B1-1CB3D05B7F0A}"/>
              </a:ext>
            </a:extLst>
          </p:cNvPr>
          <p:cNvSpPr txBox="1"/>
          <p:nvPr/>
        </p:nvSpPr>
        <p:spPr>
          <a:xfrm>
            <a:off x="1378767" y="1054239"/>
            <a:ext cx="1581375" cy="4247317"/>
          </a:xfrm>
          <a:prstGeom prst="rect">
            <a:avLst/>
          </a:prstGeom>
          <a:noFill/>
        </p:spPr>
        <p:txBody>
          <a:bodyPr wrap="square" rtlCol="0">
            <a:spAutoFit/>
          </a:bodyPr>
          <a:lstStyle/>
          <a:p>
            <a:pPr algn="r"/>
            <a:r>
              <a:rPr lang="en-GB" dirty="0"/>
              <a:t>Hot Pink</a:t>
            </a:r>
          </a:p>
          <a:p>
            <a:pPr algn="r"/>
            <a:endParaRPr lang="en-GB" dirty="0"/>
          </a:p>
          <a:p>
            <a:pPr algn="r"/>
            <a:r>
              <a:rPr lang="en-GB" dirty="0"/>
              <a:t>Red</a:t>
            </a:r>
          </a:p>
          <a:p>
            <a:pPr algn="r"/>
            <a:endParaRPr lang="en-GB" dirty="0"/>
          </a:p>
          <a:p>
            <a:pPr algn="r"/>
            <a:r>
              <a:rPr lang="en-GB" dirty="0"/>
              <a:t>Orange</a:t>
            </a:r>
          </a:p>
          <a:p>
            <a:pPr algn="r"/>
            <a:endParaRPr lang="en-GB" dirty="0"/>
          </a:p>
          <a:p>
            <a:pPr algn="r"/>
            <a:r>
              <a:rPr lang="en-GB" dirty="0"/>
              <a:t>Yellow</a:t>
            </a:r>
          </a:p>
          <a:p>
            <a:pPr algn="r"/>
            <a:endParaRPr lang="en-GB" dirty="0"/>
          </a:p>
          <a:p>
            <a:pPr algn="r"/>
            <a:r>
              <a:rPr lang="en-GB" dirty="0"/>
              <a:t>Green</a:t>
            </a:r>
          </a:p>
          <a:p>
            <a:pPr algn="r"/>
            <a:endParaRPr lang="en-GB" dirty="0"/>
          </a:p>
          <a:p>
            <a:pPr algn="r"/>
            <a:r>
              <a:rPr lang="en-GB" dirty="0"/>
              <a:t>Turquoise</a:t>
            </a:r>
          </a:p>
          <a:p>
            <a:pPr algn="r"/>
            <a:endParaRPr lang="en-GB" dirty="0"/>
          </a:p>
          <a:p>
            <a:pPr algn="r"/>
            <a:r>
              <a:rPr lang="en-GB" dirty="0"/>
              <a:t>Indigo</a:t>
            </a:r>
          </a:p>
          <a:p>
            <a:pPr algn="r"/>
            <a:endParaRPr lang="en-GB" dirty="0"/>
          </a:p>
          <a:p>
            <a:pPr algn="r"/>
            <a:r>
              <a:rPr lang="en-GB" dirty="0"/>
              <a:t>Violet</a:t>
            </a:r>
          </a:p>
        </p:txBody>
      </p:sp>
      <p:sp>
        <p:nvSpPr>
          <p:cNvPr id="7" name="TextBox 6">
            <a:extLst>
              <a:ext uri="{FF2B5EF4-FFF2-40B4-BE49-F238E27FC236}">
                <a16:creationId xmlns:a16="http://schemas.microsoft.com/office/drawing/2014/main" id="{257D5FC1-D407-BBF9-C65C-31574E4BAED9}"/>
              </a:ext>
            </a:extLst>
          </p:cNvPr>
          <p:cNvSpPr txBox="1"/>
          <p:nvPr/>
        </p:nvSpPr>
        <p:spPr>
          <a:xfrm>
            <a:off x="9298192" y="1054239"/>
            <a:ext cx="1581375" cy="4247317"/>
          </a:xfrm>
          <a:prstGeom prst="rect">
            <a:avLst/>
          </a:prstGeom>
          <a:noFill/>
        </p:spPr>
        <p:txBody>
          <a:bodyPr wrap="square" rtlCol="0">
            <a:spAutoFit/>
          </a:bodyPr>
          <a:lstStyle/>
          <a:p>
            <a:r>
              <a:rPr lang="en-GB" dirty="0"/>
              <a:t>Sex</a:t>
            </a:r>
          </a:p>
          <a:p>
            <a:endParaRPr lang="en-GB" dirty="0"/>
          </a:p>
          <a:p>
            <a:r>
              <a:rPr lang="en-GB" dirty="0"/>
              <a:t>Life</a:t>
            </a:r>
          </a:p>
          <a:p>
            <a:endParaRPr lang="en-GB" dirty="0"/>
          </a:p>
          <a:p>
            <a:r>
              <a:rPr lang="en-GB" dirty="0"/>
              <a:t>Healing</a:t>
            </a:r>
          </a:p>
          <a:p>
            <a:endParaRPr lang="en-GB" dirty="0"/>
          </a:p>
          <a:p>
            <a:r>
              <a:rPr lang="en-GB" dirty="0"/>
              <a:t>Sunlight</a:t>
            </a:r>
          </a:p>
          <a:p>
            <a:endParaRPr lang="en-GB" dirty="0"/>
          </a:p>
          <a:p>
            <a:r>
              <a:rPr lang="en-GB" dirty="0"/>
              <a:t>Nature</a:t>
            </a:r>
          </a:p>
          <a:p>
            <a:endParaRPr lang="en-GB" dirty="0"/>
          </a:p>
          <a:p>
            <a:r>
              <a:rPr lang="en-GB" dirty="0"/>
              <a:t>Magic</a:t>
            </a:r>
          </a:p>
          <a:p>
            <a:endParaRPr lang="en-GB" dirty="0"/>
          </a:p>
          <a:p>
            <a:r>
              <a:rPr lang="en-GB" dirty="0"/>
              <a:t>Serenity</a:t>
            </a:r>
          </a:p>
          <a:p>
            <a:endParaRPr lang="en-GB" dirty="0"/>
          </a:p>
          <a:p>
            <a:r>
              <a:rPr lang="en-GB" dirty="0"/>
              <a:t>Spirit</a:t>
            </a:r>
          </a:p>
        </p:txBody>
      </p:sp>
    </p:spTree>
    <p:extLst>
      <p:ext uri="{BB962C8B-B14F-4D97-AF65-F5344CB8AC3E}">
        <p14:creationId xmlns:p14="http://schemas.microsoft.com/office/powerpoint/2010/main" val="2772898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rsex-Inclusive Flag">
            <a:extLst>
              <a:ext uri="{FF2B5EF4-FFF2-40B4-BE49-F238E27FC236}">
                <a16:creationId xmlns:a16="http://schemas.microsoft.com/office/drawing/2014/main" id="{ADBAB7DA-F7A9-8FF8-C7E7-403541D42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3990" y="797413"/>
            <a:ext cx="8224019" cy="5220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75998E-EFAC-8B53-CFA6-0676B0DA5E04}"/>
              </a:ext>
            </a:extLst>
          </p:cNvPr>
          <p:cNvSpPr txBox="1"/>
          <p:nvPr/>
        </p:nvSpPr>
        <p:spPr>
          <a:xfrm>
            <a:off x="3884644" y="6060587"/>
            <a:ext cx="4422710" cy="461665"/>
          </a:xfrm>
          <a:prstGeom prst="rect">
            <a:avLst/>
          </a:prstGeom>
          <a:noFill/>
        </p:spPr>
        <p:txBody>
          <a:bodyPr wrap="square" rtlCol="0">
            <a:spAutoFit/>
          </a:bodyPr>
          <a:lstStyle/>
          <a:p>
            <a:pPr algn="ctr"/>
            <a:r>
              <a:rPr lang="en-GB" sz="2400" b="1" dirty="0"/>
              <a:t>Progress Pride Flag</a:t>
            </a:r>
          </a:p>
        </p:txBody>
      </p:sp>
    </p:spTree>
    <p:extLst>
      <p:ext uri="{BB962C8B-B14F-4D97-AF65-F5344CB8AC3E}">
        <p14:creationId xmlns:p14="http://schemas.microsoft.com/office/powerpoint/2010/main" val="3965731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E81F03F-986B-6CDA-0160-08792797D5F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84" r="1684"/>
          <a:stretch>
            <a:fillRect/>
          </a:stretch>
        </p:blipFill>
        <p:spPr>
          <a:xfrm>
            <a:off x="443471" y="429908"/>
            <a:ext cx="4232747" cy="6214173"/>
          </a:xfrm>
          <a:prstGeom prst="rect">
            <a:avLst/>
          </a:prstGeom>
          <a:ln>
            <a:noFill/>
          </a:ln>
          <a:effectLst>
            <a:outerShdw blurRad="292100" dist="139700" dir="2700000" algn="tl" rotWithShape="0">
              <a:srgbClr val="333333">
                <a:alpha val="65000"/>
              </a:srgbClr>
            </a:outerShdw>
          </a:effectLst>
          <a:scene3d>
            <a:camera prst="perspectiveRight"/>
            <a:lightRig rig="threePt" dir="t"/>
          </a:scene3d>
        </p:spPr>
      </p:pic>
      <p:pic>
        <p:nvPicPr>
          <p:cNvPr id="8" name="그림 7">
            <a:extLst>
              <a:ext uri="{FF2B5EF4-FFF2-40B4-BE49-F238E27FC236}">
                <a16:creationId xmlns:a16="http://schemas.microsoft.com/office/drawing/2014/main" id="{9AC88D54-1D2B-4101-A575-28D984CBE7BA}"/>
              </a:ext>
            </a:extLst>
          </p:cNvPr>
          <p:cNvPicPr>
            <a:picLocks noChangeAspect="1"/>
          </p:cNvPicPr>
          <p:nvPr/>
        </p:nvPicPr>
        <p:blipFill rotWithShape="1">
          <a:blip r:embed="rId4">
            <a:extLst>
              <a:ext uri="{28A0092B-C50C-407E-A947-70E740481C1C}">
                <a14:useLocalDpi xmlns:a14="http://schemas.microsoft.com/office/drawing/2010/main" val="0"/>
              </a:ext>
            </a:extLst>
          </a:blip>
          <a:srcRect b="63101"/>
          <a:stretch/>
        </p:blipFill>
        <p:spPr>
          <a:xfrm flipH="1">
            <a:off x="3990686" y="5690790"/>
            <a:ext cx="8201314" cy="1167210"/>
          </a:xfrm>
          <a:prstGeom prst="rect">
            <a:avLst/>
          </a:prstGeom>
        </p:spPr>
      </p:pic>
      <p:pic>
        <p:nvPicPr>
          <p:cNvPr id="9" name="그림 8">
            <a:extLst>
              <a:ext uri="{FF2B5EF4-FFF2-40B4-BE49-F238E27FC236}">
                <a16:creationId xmlns:a16="http://schemas.microsoft.com/office/drawing/2014/main" id="{6AC6E6B2-0564-48F5-90B2-38AB5C894E07}"/>
              </a:ext>
            </a:extLst>
          </p:cNvPr>
          <p:cNvPicPr>
            <a:picLocks noChangeAspect="1"/>
          </p:cNvPicPr>
          <p:nvPr/>
        </p:nvPicPr>
        <p:blipFill rotWithShape="1">
          <a:blip r:embed="rId4">
            <a:extLst>
              <a:ext uri="{28A0092B-C50C-407E-A947-70E740481C1C}">
                <a14:useLocalDpi xmlns:a14="http://schemas.microsoft.com/office/drawing/2010/main" val="0"/>
              </a:ext>
            </a:extLst>
          </a:blip>
          <a:srcRect t="44880" r="75904" b="27939"/>
          <a:stretch/>
        </p:blipFill>
        <p:spPr>
          <a:xfrm>
            <a:off x="0" y="0"/>
            <a:ext cx="1976168" cy="859816"/>
          </a:xfrm>
          <a:prstGeom prst="rect">
            <a:avLst/>
          </a:prstGeom>
        </p:spPr>
      </p:pic>
      <p:sp>
        <p:nvSpPr>
          <p:cNvPr id="10" name="TextBox 9">
            <a:extLst>
              <a:ext uri="{FF2B5EF4-FFF2-40B4-BE49-F238E27FC236}">
                <a16:creationId xmlns:a16="http://schemas.microsoft.com/office/drawing/2014/main" id="{0EEECC81-7245-4018-9527-32019D9AFFE6}"/>
              </a:ext>
            </a:extLst>
          </p:cNvPr>
          <p:cNvSpPr txBox="1"/>
          <p:nvPr/>
        </p:nvSpPr>
        <p:spPr>
          <a:xfrm>
            <a:off x="3639337" y="5061652"/>
            <a:ext cx="4452006" cy="1077218"/>
          </a:xfrm>
          <a:prstGeom prst="rect">
            <a:avLst/>
          </a:prstGeom>
          <a:noFill/>
        </p:spPr>
        <p:txBody>
          <a:bodyPr wrap="square" rtlCol="0">
            <a:spAutoFit/>
          </a:bodyPr>
          <a:lstStyle>
            <a:defPPr>
              <a:defRPr lang="ko-KR"/>
            </a:defPPr>
            <a:lvl1pPr>
              <a:defRPr sz="1100"/>
            </a:lvl1pPr>
          </a:lstStyle>
          <a:p>
            <a:pPr algn="ctr"/>
            <a:r>
              <a:rPr lang="en-US" altLang="ko-KR" sz="3600" dirty="0">
                <a:latin typeface="+mj-lt"/>
              </a:rPr>
              <a:t>LGBTQIA</a:t>
            </a:r>
            <a:r>
              <a:rPr lang="en-US" altLang="ko-KR" sz="2800" dirty="0">
                <a:latin typeface="+mj-lt"/>
              </a:rPr>
              <a:t>+ </a:t>
            </a:r>
          </a:p>
          <a:p>
            <a:pPr algn="ctr"/>
            <a:r>
              <a:rPr lang="en-US" altLang="ko-KR" sz="2800" dirty="0">
                <a:latin typeface="+mj-lt"/>
              </a:rPr>
              <a:t>in Film and TV</a:t>
            </a:r>
          </a:p>
        </p:txBody>
      </p:sp>
      <p:pic>
        <p:nvPicPr>
          <p:cNvPr id="11" name="Picture 10" descr="A picture containing calendar&#10;&#10;Description automatically generated">
            <a:extLst>
              <a:ext uri="{FF2B5EF4-FFF2-40B4-BE49-F238E27FC236}">
                <a16:creationId xmlns:a16="http://schemas.microsoft.com/office/drawing/2014/main" id="{5F17A61E-EC3C-23C2-D2D2-FC64B61F4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608" y="429908"/>
            <a:ext cx="4994031" cy="4994031"/>
          </a:xfrm>
          <a:prstGeom prst="rect">
            <a:avLst/>
          </a:prstGeom>
          <a:ln>
            <a:noFill/>
          </a:ln>
          <a:effectLst>
            <a:outerShdw blurRad="292100" dist="139700" dir="2700000" algn="tl" rotWithShape="0">
              <a:srgbClr val="333333">
                <a:alpha val="65000"/>
              </a:srgbClr>
            </a:outerShdw>
          </a:effectLst>
          <a:scene3d>
            <a:camera prst="perspectiveLeft"/>
            <a:lightRig rig="threePt" dir="t"/>
          </a:scene3d>
        </p:spPr>
      </p:pic>
    </p:spTree>
    <p:extLst>
      <p:ext uri="{BB962C8B-B14F-4D97-AF65-F5344CB8AC3E}">
        <p14:creationId xmlns:p14="http://schemas.microsoft.com/office/powerpoint/2010/main" val="2233344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qr code&#10;&#10;Description automatically generated">
            <a:extLst>
              <a:ext uri="{FF2B5EF4-FFF2-40B4-BE49-F238E27FC236}">
                <a16:creationId xmlns:a16="http://schemas.microsoft.com/office/drawing/2014/main" id="{C63ACD17-8658-E750-7C6C-FAB71A8B0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561975"/>
            <a:ext cx="5867400" cy="586740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F14D196-EE67-7AFF-4C9C-F8CDF6F7AA5A}"/>
              </a:ext>
            </a:extLst>
          </p:cNvPr>
          <p:cNvSpPr txBox="1"/>
          <p:nvPr/>
        </p:nvSpPr>
        <p:spPr>
          <a:xfrm>
            <a:off x="7100846" y="2782669"/>
            <a:ext cx="4452006" cy="1077218"/>
          </a:xfrm>
          <a:prstGeom prst="rect">
            <a:avLst/>
          </a:prstGeom>
          <a:noFill/>
        </p:spPr>
        <p:txBody>
          <a:bodyPr wrap="square" rtlCol="0">
            <a:spAutoFit/>
          </a:bodyPr>
          <a:lstStyle>
            <a:defPPr>
              <a:defRPr lang="ko-KR"/>
            </a:defPPr>
            <a:lvl1pPr>
              <a:defRPr sz="1100"/>
            </a:lvl1pPr>
          </a:lstStyle>
          <a:p>
            <a:pPr algn="ctr"/>
            <a:r>
              <a:rPr lang="en-US" altLang="ko-KR" sz="3600" dirty="0">
                <a:latin typeface="+mj-lt"/>
              </a:rPr>
              <a:t>LGBTQIA</a:t>
            </a:r>
            <a:r>
              <a:rPr lang="en-US" altLang="ko-KR" sz="2800" dirty="0">
                <a:latin typeface="+mj-lt"/>
              </a:rPr>
              <a:t>+ </a:t>
            </a:r>
          </a:p>
          <a:p>
            <a:pPr algn="ctr"/>
            <a:r>
              <a:rPr lang="en-US" altLang="ko-KR" sz="2800" dirty="0">
                <a:latin typeface="+mj-lt"/>
              </a:rPr>
              <a:t>in Books/Literature</a:t>
            </a:r>
          </a:p>
        </p:txBody>
      </p:sp>
    </p:spTree>
    <p:extLst>
      <p:ext uri="{BB962C8B-B14F-4D97-AF65-F5344CB8AC3E}">
        <p14:creationId xmlns:p14="http://schemas.microsoft.com/office/powerpoint/2010/main" val="158074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4F8669E-8296-411D-A17C-2A5880A99A24}"/>
              </a:ext>
            </a:extLst>
          </p:cNvPr>
          <p:cNvSpPr txBox="1"/>
          <p:nvPr/>
        </p:nvSpPr>
        <p:spPr>
          <a:xfrm>
            <a:off x="1500812" y="4093634"/>
            <a:ext cx="2838056" cy="1754326"/>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800" dirty="0">
                <a:solidFill>
                  <a:schemeClr val="tx1"/>
                </a:solidFill>
              </a:rPr>
              <a:t>Pride Month is a great time to celebrate everything LGBTQIA+, but it is also an important reminder of how far we’ve come and how far we still must go</a:t>
            </a:r>
            <a:endParaRPr lang="ko-KR" altLang="en-US" sz="1800" dirty="0">
              <a:solidFill>
                <a:schemeClr val="tx1"/>
              </a:solidFill>
            </a:endParaRPr>
          </a:p>
        </p:txBody>
      </p:sp>
      <p:sp>
        <p:nvSpPr>
          <p:cNvPr id="25" name="직사각형 24">
            <a:extLst>
              <a:ext uri="{FF2B5EF4-FFF2-40B4-BE49-F238E27FC236}">
                <a16:creationId xmlns:a16="http://schemas.microsoft.com/office/drawing/2014/main" id="{B701972A-2FFE-44B4-9D7A-2862C08AED8B}"/>
              </a:ext>
            </a:extLst>
          </p:cNvPr>
          <p:cNvSpPr/>
          <p:nvPr/>
        </p:nvSpPr>
        <p:spPr>
          <a:xfrm>
            <a:off x="1500811" y="3647485"/>
            <a:ext cx="2838056" cy="461665"/>
          </a:xfrm>
          <a:prstGeom prst="rect">
            <a:avLst/>
          </a:prstGeom>
          <a:noFill/>
        </p:spPr>
        <p:txBody>
          <a:bodyPr wrap="square" rtlCol="0">
            <a:spAutoFit/>
          </a:bodyPr>
          <a:lstStyle/>
          <a:p>
            <a:pPr algn="ctr"/>
            <a:r>
              <a:rPr lang="en-US" altLang="ko-KR" sz="2400" dirty="0">
                <a:latin typeface="+mj-lt"/>
              </a:rPr>
              <a:t>Social Upheaval</a:t>
            </a:r>
          </a:p>
        </p:txBody>
      </p:sp>
      <p:sp>
        <p:nvSpPr>
          <p:cNvPr id="26" name="TextBox 25">
            <a:extLst>
              <a:ext uri="{FF2B5EF4-FFF2-40B4-BE49-F238E27FC236}">
                <a16:creationId xmlns:a16="http://schemas.microsoft.com/office/drawing/2014/main" id="{6549C8D6-83C5-4D88-A1B8-2AAD6B352F04}"/>
              </a:ext>
            </a:extLst>
          </p:cNvPr>
          <p:cNvSpPr txBox="1"/>
          <p:nvPr/>
        </p:nvSpPr>
        <p:spPr>
          <a:xfrm>
            <a:off x="4676973" y="4093634"/>
            <a:ext cx="2838056" cy="2308324"/>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altLang="ko-KR" sz="1800" dirty="0">
                <a:solidFill>
                  <a:schemeClr val="tx1"/>
                </a:solidFill>
              </a:rPr>
              <a:t>Pro Trans laws are being rolled back in America because of Anti-Trans rhetoric in certain political parties and areas of the US. It is important to protest to remind people of how easily our rights can disappear</a:t>
            </a:r>
            <a:endParaRPr lang="ko-KR" altLang="en-US" sz="1800" dirty="0">
              <a:solidFill>
                <a:schemeClr val="tx1"/>
              </a:solidFill>
            </a:endParaRPr>
          </a:p>
        </p:txBody>
      </p:sp>
      <p:sp>
        <p:nvSpPr>
          <p:cNvPr id="28" name="직사각형 27">
            <a:extLst>
              <a:ext uri="{FF2B5EF4-FFF2-40B4-BE49-F238E27FC236}">
                <a16:creationId xmlns:a16="http://schemas.microsoft.com/office/drawing/2014/main" id="{4044B6FE-83AB-49A5-93F3-88EBACAABD5F}"/>
              </a:ext>
            </a:extLst>
          </p:cNvPr>
          <p:cNvSpPr/>
          <p:nvPr/>
        </p:nvSpPr>
        <p:spPr>
          <a:xfrm>
            <a:off x="4676972" y="3647485"/>
            <a:ext cx="2838056" cy="461665"/>
          </a:xfrm>
          <a:prstGeom prst="rect">
            <a:avLst/>
          </a:prstGeom>
          <a:noFill/>
        </p:spPr>
        <p:txBody>
          <a:bodyPr wrap="square" rtlCol="0">
            <a:spAutoFit/>
          </a:bodyPr>
          <a:lstStyle/>
          <a:p>
            <a:pPr algn="ctr"/>
            <a:r>
              <a:rPr lang="en-US" altLang="ko-KR" sz="2400" dirty="0">
                <a:latin typeface="+mj-lt"/>
              </a:rPr>
              <a:t>Our Rights</a:t>
            </a:r>
          </a:p>
        </p:txBody>
      </p:sp>
      <p:sp>
        <p:nvSpPr>
          <p:cNvPr id="29" name="TextBox 28">
            <a:extLst>
              <a:ext uri="{FF2B5EF4-FFF2-40B4-BE49-F238E27FC236}">
                <a16:creationId xmlns:a16="http://schemas.microsoft.com/office/drawing/2014/main" id="{CEED35DE-C812-429C-9426-C9FD78C21383}"/>
              </a:ext>
            </a:extLst>
          </p:cNvPr>
          <p:cNvSpPr txBox="1"/>
          <p:nvPr/>
        </p:nvSpPr>
        <p:spPr>
          <a:xfrm>
            <a:off x="7767868" y="4093634"/>
            <a:ext cx="2838056" cy="1200329"/>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GB" altLang="ko-KR" sz="1800" dirty="0">
                <a:solidFill>
                  <a:schemeClr val="tx1"/>
                </a:solidFill>
              </a:rPr>
              <a:t>Protest is one form of activism and we can find our own way to stand for LGBTQIA+ rights</a:t>
            </a:r>
            <a:endParaRPr lang="ko-KR" altLang="en-US" sz="1800" dirty="0">
              <a:solidFill>
                <a:schemeClr val="tx1"/>
              </a:solidFill>
            </a:endParaRPr>
          </a:p>
        </p:txBody>
      </p:sp>
      <p:sp>
        <p:nvSpPr>
          <p:cNvPr id="30" name="직사각형 29">
            <a:extLst>
              <a:ext uri="{FF2B5EF4-FFF2-40B4-BE49-F238E27FC236}">
                <a16:creationId xmlns:a16="http://schemas.microsoft.com/office/drawing/2014/main" id="{27C2508C-BC09-492A-B849-B7563B77A089}"/>
              </a:ext>
            </a:extLst>
          </p:cNvPr>
          <p:cNvSpPr/>
          <p:nvPr/>
        </p:nvSpPr>
        <p:spPr>
          <a:xfrm>
            <a:off x="7767867" y="3647485"/>
            <a:ext cx="2838056" cy="461665"/>
          </a:xfrm>
          <a:prstGeom prst="rect">
            <a:avLst/>
          </a:prstGeom>
          <a:noFill/>
        </p:spPr>
        <p:txBody>
          <a:bodyPr wrap="square" rtlCol="0">
            <a:spAutoFit/>
          </a:bodyPr>
          <a:lstStyle/>
          <a:p>
            <a:pPr algn="ctr"/>
            <a:r>
              <a:rPr lang="en-US" altLang="ko-KR" sz="2400" dirty="0">
                <a:latin typeface="+mj-lt"/>
              </a:rPr>
              <a:t>Activism</a:t>
            </a:r>
          </a:p>
        </p:txBody>
      </p:sp>
      <p:sp>
        <p:nvSpPr>
          <p:cNvPr id="31" name="TextBox 30">
            <a:extLst>
              <a:ext uri="{FF2B5EF4-FFF2-40B4-BE49-F238E27FC236}">
                <a16:creationId xmlns:a16="http://schemas.microsoft.com/office/drawing/2014/main" id="{704CCE66-4194-49EF-8DD5-2ACCD2896D72}"/>
              </a:ext>
            </a:extLst>
          </p:cNvPr>
          <p:cNvSpPr txBox="1"/>
          <p:nvPr/>
        </p:nvSpPr>
        <p:spPr>
          <a:xfrm>
            <a:off x="1625599" y="804697"/>
            <a:ext cx="8940802" cy="584775"/>
          </a:xfrm>
          <a:prstGeom prst="rect">
            <a:avLst/>
          </a:prstGeom>
          <a:noFill/>
        </p:spPr>
        <p:txBody>
          <a:bodyPr wrap="square" rtlCol="0">
            <a:spAutoFit/>
          </a:bodyPr>
          <a:lstStyle/>
          <a:p>
            <a:pPr algn="ctr"/>
            <a:r>
              <a:rPr lang="en-US" altLang="ko-KR" sz="3200" dirty="0">
                <a:latin typeface="Calibri" panose="020F0502020204030204" pitchFamily="34" charset="0"/>
                <a:cs typeface="Calibri" panose="020F0502020204030204" pitchFamily="34" charset="0"/>
              </a:rPr>
              <a:t>Pride is a Protest</a:t>
            </a:r>
            <a:endParaRPr lang="ko-KR" altLang="en-US" sz="3200" dirty="0">
              <a:latin typeface="Calibri" panose="020F0502020204030204" pitchFamily="34" charset="0"/>
              <a:cs typeface="Calibri" panose="020F0502020204030204" pitchFamily="34" charset="0"/>
            </a:endParaRPr>
          </a:p>
        </p:txBody>
      </p:sp>
      <p:pic>
        <p:nvPicPr>
          <p:cNvPr id="32" name="그림 31">
            <a:extLst>
              <a:ext uri="{FF2B5EF4-FFF2-40B4-BE49-F238E27FC236}">
                <a16:creationId xmlns:a16="http://schemas.microsoft.com/office/drawing/2014/main" id="{97C766C1-813F-48C3-AF0C-5C4A8262C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972" y="1477266"/>
            <a:ext cx="1904657" cy="2082425"/>
          </a:xfrm>
          <a:prstGeom prst="rect">
            <a:avLst/>
          </a:prstGeom>
        </p:spPr>
      </p:pic>
      <p:pic>
        <p:nvPicPr>
          <p:cNvPr id="33" name="그림 32">
            <a:extLst>
              <a:ext uri="{FF2B5EF4-FFF2-40B4-BE49-F238E27FC236}">
                <a16:creationId xmlns:a16="http://schemas.microsoft.com/office/drawing/2014/main" id="{92903336-CABE-47B9-921E-B776C82C7F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3815" y="1732852"/>
            <a:ext cx="2093308" cy="1650702"/>
          </a:xfrm>
          <a:prstGeom prst="rect">
            <a:avLst/>
          </a:prstGeom>
        </p:spPr>
      </p:pic>
      <p:pic>
        <p:nvPicPr>
          <p:cNvPr id="34" name="그림 33">
            <a:extLst>
              <a:ext uri="{FF2B5EF4-FFF2-40B4-BE49-F238E27FC236}">
                <a16:creationId xmlns:a16="http://schemas.microsoft.com/office/drawing/2014/main" id="{81B396D5-56B3-46FE-9E39-3E988BE64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498" y="1625463"/>
            <a:ext cx="2075168" cy="1832098"/>
          </a:xfrm>
          <a:prstGeom prst="rect">
            <a:avLst/>
          </a:prstGeom>
        </p:spPr>
      </p:pic>
    </p:spTree>
    <p:extLst>
      <p:ext uri="{BB962C8B-B14F-4D97-AF65-F5344CB8AC3E}">
        <p14:creationId xmlns:p14="http://schemas.microsoft.com/office/powerpoint/2010/main" val="402176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B510910-6133-47F7-935F-E6A24B8C89A7}"/>
              </a:ext>
            </a:extLst>
          </p:cNvPr>
          <p:cNvSpPr txBox="1"/>
          <p:nvPr/>
        </p:nvSpPr>
        <p:spPr>
          <a:xfrm>
            <a:off x="2006599" y="572844"/>
            <a:ext cx="8178802" cy="646331"/>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3600" b="0" dirty="0">
                <a:latin typeface="+mj-lt"/>
              </a:rPr>
              <a:t>The (Gay) Agenda</a:t>
            </a:r>
            <a:endParaRPr lang="ko-KR" altLang="en-US" sz="3600" b="0" dirty="0">
              <a:latin typeface="+mj-lt"/>
            </a:endParaRPr>
          </a:p>
        </p:txBody>
      </p:sp>
      <p:sp>
        <p:nvSpPr>
          <p:cNvPr id="2" name="TextBox 1">
            <a:extLst>
              <a:ext uri="{FF2B5EF4-FFF2-40B4-BE49-F238E27FC236}">
                <a16:creationId xmlns:a16="http://schemas.microsoft.com/office/drawing/2014/main" id="{29419944-2CA1-546E-BF84-575A69A63F27}"/>
              </a:ext>
            </a:extLst>
          </p:cNvPr>
          <p:cNvSpPr txBox="1"/>
          <p:nvPr/>
        </p:nvSpPr>
        <p:spPr>
          <a:xfrm>
            <a:off x="1248977" y="1164134"/>
            <a:ext cx="10376966" cy="5693866"/>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marL="571500" indent="-571500">
              <a:buBlip>
                <a:blip r:embed="rId2"/>
              </a:buBlip>
            </a:pPr>
            <a:r>
              <a:rPr lang="en-US" altLang="ko-KR" sz="2800" b="0" dirty="0">
                <a:latin typeface="+mj-lt"/>
              </a:rPr>
              <a:t>What is LGBTQIA+?</a:t>
            </a:r>
          </a:p>
          <a:p>
            <a:pPr marL="571500" indent="-571500">
              <a:buBlip>
                <a:blip r:embed="rId2"/>
              </a:buBlip>
            </a:pPr>
            <a:r>
              <a:rPr lang="en-US" altLang="ko-KR" sz="2800" b="0" dirty="0">
                <a:latin typeface="+mj-lt"/>
              </a:rPr>
              <a:t>Stonewall</a:t>
            </a:r>
          </a:p>
          <a:p>
            <a:pPr marL="571500" indent="-571500">
              <a:buBlip>
                <a:blip r:embed="rId2"/>
              </a:buBlip>
            </a:pPr>
            <a:r>
              <a:rPr lang="en-US" altLang="ko-KR" sz="2800" b="0" dirty="0">
                <a:latin typeface="+mj-lt"/>
              </a:rPr>
              <a:t>What do all the letters mean?</a:t>
            </a:r>
          </a:p>
          <a:p>
            <a:pPr marL="571500" indent="-571500">
              <a:buBlip>
                <a:blip r:embed="rId2"/>
              </a:buBlip>
            </a:pPr>
            <a:r>
              <a:rPr lang="en-US" altLang="ko-KR" sz="2800" b="0" dirty="0">
                <a:latin typeface="+mj-lt"/>
              </a:rPr>
              <a:t>Statistics on Violence, Abuse and Discrimination against LGBTQIA+ people</a:t>
            </a:r>
          </a:p>
          <a:p>
            <a:pPr marL="571500" indent="-571500">
              <a:buBlip>
                <a:blip r:embed="rId2"/>
              </a:buBlip>
            </a:pPr>
            <a:r>
              <a:rPr lang="en-US" altLang="ko-KR" sz="2800" b="0" dirty="0" err="1">
                <a:latin typeface="+mj-lt"/>
              </a:rPr>
              <a:t>Criminalisation</a:t>
            </a:r>
            <a:r>
              <a:rPr lang="en-US" altLang="ko-KR" sz="2800" b="0" dirty="0">
                <a:latin typeface="+mj-lt"/>
              </a:rPr>
              <a:t>/</a:t>
            </a:r>
            <a:r>
              <a:rPr lang="en-US" altLang="ko-KR" sz="2800" b="0" dirty="0" err="1">
                <a:latin typeface="+mj-lt"/>
              </a:rPr>
              <a:t>Decriminalisation</a:t>
            </a:r>
            <a:r>
              <a:rPr lang="en-US" altLang="ko-KR" sz="2800" b="0" dirty="0">
                <a:latin typeface="+mj-lt"/>
              </a:rPr>
              <a:t> of LGBTQIA+</a:t>
            </a:r>
          </a:p>
          <a:p>
            <a:pPr marL="571500" indent="-571500">
              <a:buBlip>
                <a:blip r:embed="rId2"/>
              </a:buBlip>
            </a:pPr>
            <a:r>
              <a:rPr lang="en-US" altLang="ko-KR" sz="2800" b="0" dirty="0">
                <a:latin typeface="+mj-lt"/>
              </a:rPr>
              <a:t>Iconic People of Pride</a:t>
            </a:r>
          </a:p>
          <a:p>
            <a:pPr marL="571500" indent="-571500">
              <a:buBlip>
                <a:blip r:embed="rId2"/>
              </a:buBlip>
            </a:pPr>
            <a:r>
              <a:rPr lang="en-US" altLang="ko-KR" sz="2800" b="0" dirty="0">
                <a:latin typeface="+mj-lt"/>
              </a:rPr>
              <a:t>‘</a:t>
            </a:r>
            <a:r>
              <a:rPr lang="en-US" altLang="ko-KR" sz="2800" b="0" dirty="0" err="1">
                <a:latin typeface="+mj-lt"/>
              </a:rPr>
              <a:t>Genderbread</a:t>
            </a:r>
            <a:r>
              <a:rPr lang="en-US" altLang="ko-KR" sz="2800" b="0" dirty="0">
                <a:latin typeface="+mj-lt"/>
              </a:rPr>
              <a:t> Person’</a:t>
            </a:r>
          </a:p>
          <a:p>
            <a:pPr marL="571500" indent="-571500">
              <a:buBlip>
                <a:blip r:embed="rId2"/>
              </a:buBlip>
            </a:pPr>
            <a:r>
              <a:rPr lang="en-US" altLang="ko-KR" sz="2800" b="0" dirty="0">
                <a:latin typeface="+mj-lt"/>
              </a:rPr>
              <a:t>Pride Flags</a:t>
            </a:r>
          </a:p>
          <a:p>
            <a:pPr marL="571500" indent="-571500">
              <a:buBlip>
                <a:blip r:embed="rId2"/>
              </a:buBlip>
            </a:pPr>
            <a:r>
              <a:rPr lang="en-US" altLang="ko-KR" sz="2800" b="0" dirty="0">
                <a:latin typeface="+mj-lt"/>
              </a:rPr>
              <a:t>Movies/TV Shows/Books based around people of pride</a:t>
            </a:r>
          </a:p>
          <a:p>
            <a:pPr marL="571500" indent="-571500">
              <a:buBlip>
                <a:blip r:embed="rId2"/>
              </a:buBlip>
            </a:pPr>
            <a:r>
              <a:rPr lang="en-US" altLang="ko-KR" sz="2800" b="0" dirty="0">
                <a:latin typeface="+mj-lt"/>
              </a:rPr>
              <a:t>Pride is a Protest</a:t>
            </a:r>
          </a:p>
          <a:p>
            <a:pPr marL="571500" indent="-571500">
              <a:buBlip>
                <a:blip r:embed="rId2"/>
              </a:buBlip>
            </a:pPr>
            <a:r>
              <a:rPr lang="en-US" altLang="ko-KR" sz="2800" b="0" dirty="0">
                <a:latin typeface="+mj-lt"/>
              </a:rPr>
              <a:t>How to be an Ally - </a:t>
            </a:r>
            <a:r>
              <a:rPr lang="en-US" altLang="ko-KR" sz="2800" b="0" dirty="0">
                <a:latin typeface="+mn-lt"/>
                <a:cs typeface="+mn-cs"/>
              </a:rPr>
              <a:t> </a:t>
            </a:r>
            <a:r>
              <a:rPr lang="en-US" altLang="ko-KR" sz="2800" b="0" dirty="0" err="1">
                <a:latin typeface="+mn-lt"/>
                <a:cs typeface="+mn-cs"/>
              </a:rPr>
              <a:t>Machaela</a:t>
            </a:r>
            <a:r>
              <a:rPr lang="en-US" altLang="ko-KR" sz="2800" b="0" dirty="0">
                <a:latin typeface="+mn-lt"/>
                <a:cs typeface="+mn-cs"/>
              </a:rPr>
              <a:t> Cavanaugh </a:t>
            </a:r>
            <a:endParaRPr lang="en-US" altLang="ko-KR" sz="2800" b="0" dirty="0">
              <a:latin typeface="+mj-lt"/>
            </a:endParaRPr>
          </a:p>
          <a:p>
            <a:pPr marL="571500" indent="-571500">
              <a:buBlip>
                <a:blip r:embed="rId2"/>
              </a:buBlip>
            </a:pPr>
            <a:r>
              <a:rPr lang="en-US" altLang="ko-KR" sz="2800" b="0" dirty="0">
                <a:latin typeface="+mj-lt"/>
              </a:rPr>
              <a:t>Local LGBTQIA+ Charities</a:t>
            </a:r>
          </a:p>
        </p:txBody>
      </p:sp>
    </p:spTree>
    <p:extLst>
      <p:ext uri="{BB962C8B-B14F-4D97-AF65-F5344CB8AC3E}">
        <p14:creationId xmlns:p14="http://schemas.microsoft.com/office/powerpoint/2010/main" val="224906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191CDA-2E96-BEEC-E86D-0D34661856FA}"/>
              </a:ext>
            </a:extLst>
          </p:cNvPr>
          <p:cNvSpPr txBox="1"/>
          <p:nvPr/>
        </p:nvSpPr>
        <p:spPr>
          <a:xfrm>
            <a:off x="3853130" y="708255"/>
            <a:ext cx="4184046" cy="845854"/>
          </a:xfrm>
          <a:prstGeom prst="rect">
            <a:avLst/>
          </a:prstGeom>
        </p:spPr>
        <p:txBody>
          <a:bodyPr vert="horz" lIns="91440" tIns="45720" rIns="91440" bIns="45720" rtlCol="0" anchor="b">
            <a:normAutofit/>
          </a:bodyPr>
          <a:lstStyle>
            <a:defPPr>
              <a:defRPr lang="ko-KR"/>
            </a:defPPr>
            <a:lvl1pPr>
              <a:defRPr sz="3200" b="1">
                <a:latin typeface="Arial Black" panose="020B0A04020102020204" pitchFamily="34" charset="0"/>
                <a:cs typeface="Arial" panose="020B0604020202020204" pitchFamily="34" charset="0"/>
              </a:defRPr>
            </a:lvl1pPr>
          </a:lstStyle>
          <a:p>
            <a:pPr latinLnBrk="0">
              <a:lnSpc>
                <a:spcPct val="90000"/>
              </a:lnSpc>
              <a:spcBef>
                <a:spcPct val="0"/>
              </a:spcBef>
              <a:spcAft>
                <a:spcPts val="600"/>
              </a:spcAft>
            </a:pPr>
            <a:r>
              <a:rPr lang="en-US" altLang="ko-KR" sz="4400" b="0" dirty="0">
                <a:latin typeface="+mj-lt"/>
                <a:ea typeface="+mj-ea"/>
                <a:cs typeface="+mj-cs"/>
              </a:rPr>
              <a:t>How to be an Ally</a:t>
            </a:r>
          </a:p>
        </p:txBody>
      </p:sp>
      <p:sp>
        <p:nvSpPr>
          <p:cNvPr id="5" name="TextBox 4">
            <a:extLst>
              <a:ext uri="{FF2B5EF4-FFF2-40B4-BE49-F238E27FC236}">
                <a16:creationId xmlns:a16="http://schemas.microsoft.com/office/drawing/2014/main" id="{54770A86-E146-9E81-B4CE-97A8D7A1E6FC}"/>
              </a:ext>
            </a:extLst>
          </p:cNvPr>
          <p:cNvSpPr txBox="1"/>
          <p:nvPr/>
        </p:nvSpPr>
        <p:spPr>
          <a:xfrm>
            <a:off x="420925" y="1930440"/>
            <a:ext cx="6864411" cy="1440165"/>
          </a:xfrm>
          <a:prstGeom prst="rect">
            <a:avLst/>
          </a:prstGeom>
        </p:spPr>
        <p:txBody>
          <a:bodyPr vert="horz" lIns="91440" tIns="45720" rIns="91440" bIns="45720" rtlCol="0">
            <a:noAutofit/>
          </a:bodyPr>
          <a:lstStyle>
            <a:defPPr>
              <a:defRPr lang="ko-KR"/>
            </a:defPPr>
            <a:lvl1pPr>
              <a:defRPr sz="3200" b="1">
                <a:latin typeface="Arial Black" panose="020B0A04020102020204" pitchFamily="34" charset="0"/>
                <a:cs typeface="Arial" panose="020B0604020202020204" pitchFamily="34" charset="0"/>
              </a:defRPr>
            </a:lvl1pPr>
          </a:lstStyle>
          <a:p>
            <a:pPr marL="457200" indent="-228600" latinLnBrk="0">
              <a:lnSpc>
                <a:spcPct val="90000"/>
              </a:lnSpc>
              <a:spcAft>
                <a:spcPts val="600"/>
              </a:spcAft>
              <a:buFont typeface="Arial" panose="020B0604020202020204" pitchFamily="34" charset="0"/>
              <a:buChar char="•"/>
            </a:pPr>
            <a:r>
              <a:rPr lang="en-US" altLang="ko-KR" sz="1800" b="0" dirty="0">
                <a:latin typeface="+mn-lt"/>
                <a:cs typeface="+mn-cs"/>
              </a:rPr>
              <a:t>Senator </a:t>
            </a:r>
            <a:r>
              <a:rPr lang="en-US" altLang="ko-KR" sz="1800" b="0" dirty="0" err="1">
                <a:latin typeface="+mn-lt"/>
                <a:cs typeface="+mn-cs"/>
              </a:rPr>
              <a:t>Machaela</a:t>
            </a:r>
            <a:r>
              <a:rPr lang="en-US" altLang="ko-KR" sz="1800" b="0" dirty="0">
                <a:latin typeface="+mn-lt"/>
                <a:cs typeface="+mn-cs"/>
              </a:rPr>
              <a:t> Cavanaugh </a:t>
            </a:r>
          </a:p>
          <a:p>
            <a:pPr marL="457200" indent="-228600" latinLnBrk="0">
              <a:lnSpc>
                <a:spcPct val="90000"/>
              </a:lnSpc>
              <a:spcAft>
                <a:spcPts val="600"/>
              </a:spcAft>
              <a:buFont typeface="Arial" panose="020B0604020202020204" pitchFamily="34" charset="0"/>
              <a:buChar char="•"/>
            </a:pPr>
            <a:r>
              <a:rPr lang="en-US" altLang="ko-KR" sz="1800" b="0" dirty="0">
                <a:latin typeface="+mn-lt"/>
                <a:cs typeface="+mn-cs"/>
                <a:hlinkClick r:id="rId3"/>
              </a:rPr>
              <a:t>Michaela Cavanaugh Filibuster Nebraska Trans Bill</a:t>
            </a:r>
            <a:endParaRPr lang="en-US" altLang="ko-KR" sz="1800" b="0" dirty="0">
              <a:latin typeface="+mn-lt"/>
              <a:cs typeface="+mn-cs"/>
            </a:endParaRPr>
          </a:p>
          <a:p>
            <a:pPr marL="457200" indent="-228600" latinLnBrk="0">
              <a:lnSpc>
                <a:spcPct val="90000"/>
              </a:lnSpc>
              <a:spcAft>
                <a:spcPts val="600"/>
              </a:spcAft>
              <a:buFont typeface="Arial" panose="020B0604020202020204" pitchFamily="34" charset="0"/>
              <a:buChar char="•"/>
            </a:pPr>
            <a:endParaRPr lang="en-US" altLang="ko-KR" sz="1800" b="0" dirty="0">
              <a:latin typeface="+mn-lt"/>
              <a:cs typeface="+mn-cs"/>
            </a:endParaRPr>
          </a:p>
        </p:txBody>
      </p:sp>
      <p:pic>
        <p:nvPicPr>
          <p:cNvPr id="4098" name="Picture 2" descr="Bill Blockade Nebraska ">
            <a:extLst>
              <a:ext uri="{FF2B5EF4-FFF2-40B4-BE49-F238E27FC236}">
                <a16:creationId xmlns:a16="http://schemas.microsoft.com/office/drawing/2014/main" id="{C2F00B61-0C0B-54AC-B0AE-59BC03B1A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148" y="1930440"/>
            <a:ext cx="4254231" cy="28338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46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3FCDA63-538C-4FB3-911D-7DF75B599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C0F36B17-8009-453B-9C49-36A9D6F9D0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5765387 w 12192000"/>
              <a:gd name="connsiteY0" fmla="*/ 552984 h 6858000"/>
              <a:gd name="connsiteX1" fmla="*/ 5743549 w 12192000"/>
              <a:gd name="connsiteY1" fmla="*/ 567982 h 6858000"/>
              <a:gd name="connsiteX2" fmla="*/ 5865186 w 12192000"/>
              <a:gd name="connsiteY2" fmla="*/ 624212 h 6858000"/>
              <a:gd name="connsiteX3" fmla="*/ 5674970 w 12192000"/>
              <a:gd name="connsiteY3" fmla="*/ 594618 h 6858000"/>
              <a:gd name="connsiteX4" fmla="*/ 5671722 w 12192000"/>
              <a:gd name="connsiteY4" fmla="*/ 613739 h 6858000"/>
              <a:gd name="connsiteX5" fmla="*/ 5887746 w 12192000"/>
              <a:gd name="connsiteY5" fmla="*/ 686133 h 6858000"/>
              <a:gd name="connsiteX6" fmla="*/ 5868434 w 12192000"/>
              <a:gd name="connsiteY6" fmla="*/ 697289 h 6858000"/>
              <a:gd name="connsiteX7" fmla="*/ 5753657 w 12192000"/>
              <a:gd name="connsiteY7" fmla="*/ 669287 h 6858000"/>
              <a:gd name="connsiteX8" fmla="*/ 5730555 w 12192000"/>
              <a:gd name="connsiteY8" fmla="*/ 676572 h 6858000"/>
              <a:gd name="connsiteX9" fmla="*/ 5741924 w 12192000"/>
              <a:gd name="connsiteY9" fmla="*/ 710491 h 6858000"/>
              <a:gd name="connsiteX10" fmla="*/ 5791735 w 12192000"/>
              <a:gd name="connsiteY10" fmla="*/ 723695 h 6858000"/>
              <a:gd name="connsiteX11" fmla="*/ 5869339 w 12192000"/>
              <a:gd name="connsiteY11" fmla="*/ 803376 h 6858000"/>
              <a:gd name="connsiteX12" fmla="*/ 5751851 w 12192000"/>
              <a:gd name="connsiteY12" fmla="*/ 793813 h 6858000"/>
              <a:gd name="connsiteX13" fmla="*/ 5731096 w 12192000"/>
              <a:gd name="connsiteY13" fmla="*/ 813164 h 6858000"/>
              <a:gd name="connsiteX14" fmla="*/ 5723155 w 12192000"/>
              <a:gd name="connsiteY14" fmla="*/ 838206 h 6858000"/>
              <a:gd name="connsiteX15" fmla="*/ 5677677 w 12192000"/>
              <a:gd name="connsiteY15" fmla="*/ 858922 h 6858000"/>
              <a:gd name="connsiteX16" fmla="*/ 5749146 w 12192000"/>
              <a:gd name="connsiteY16" fmla="*/ 882143 h 6858000"/>
              <a:gd name="connsiteX17" fmla="*/ 5672804 w 12192000"/>
              <a:gd name="connsiteY17" fmla="*/ 882143 h 6858000"/>
              <a:gd name="connsiteX18" fmla="*/ 5626987 w 12192000"/>
              <a:gd name="connsiteY18" fmla="*/ 862565 h 6858000"/>
              <a:gd name="connsiteX19" fmla="*/ 5611575 w 12192000"/>
              <a:gd name="connsiteY19" fmla="*/ 860624 h 6858000"/>
              <a:gd name="connsiteX20" fmla="*/ 5629275 w 12192000"/>
              <a:gd name="connsiteY20" fmla="*/ 904875 h 6858000"/>
              <a:gd name="connsiteX21" fmla="*/ 5648325 w 12192000"/>
              <a:gd name="connsiteY21" fmla="*/ 981075 h 6858000"/>
              <a:gd name="connsiteX22" fmla="*/ 5646577 w 12192000"/>
              <a:gd name="connsiteY22" fmla="*/ 1001285 h 6858000"/>
              <a:gd name="connsiteX23" fmla="*/ 5653179 w 12192000"/>
              <a:gd name="connsiteY23" fmla="*/ 1004447 h 6858000"/>
              <a:gd name="connsiteX24" fmla="*/ 5710342 w 12192000"/>
              <a:gd name="connsiteY24" fmla="*/ 1041501 h 6858000"/>
              <a:gd name="connsiteX25" fmla="*/ 5685076 w 12192000"/>
              <a:gd name="connsiteY25" fmla="*/ 1084982 h 6858000"/>
              <a:gd name="connsiteX26" fmla="*/ 5788666 w 12192000"/>
              <a:gd name="connsiteY26" fmla="*/ 1132334 h 6858000"/>
              <a:gd name="connsiteX27" fmla="*/ 5814113 w 12192000"/>
              <a:gd name="connsiteY27" fmla="*/ 1179230 h 6858000"/>
              <a:gd name="connsiteX28" fmla="*/ 5782171 w 12192000"/>
              <a:gd name="connsiteY28" fmla="*/ 1175133 h 6858000"/>
              <a:gd name="connsiteX29" fmla="*/ 5754739 w 12192000"/>
              <a:gd name="connsiteY29" fmla="*/ 1184011 h 6858000"/>
              <a:gd name="connsiteX30" fmla="*/ 5766109 w 12192000"/>
              <a:gd name="connsiteY30" fmla="*/ 1243656 h 6858000"/>
              <a:gd name="connsiteX31" fmla="*/ 5912470 w 12192000"/>
              <a:gd name="connsiteY31" fmla="*/ 1320604 h 6858000"/>
              <a:gd name="connsiteX32" fmla="*/ 5925644 w 12192000"/>
              <a:gd name="connsiteY32" fmla="*/ 1345645 h 6858000"/>
              <a:gd name="connsiteX33" fmla="*/ 5908138 w 12192000"/>
              <a:gd name="connsiteY33" fmla="*/ 1363402 h 6858000"/>
              <a:gd name="connsiteX34" fmla="*/ 5860855 w 12192000"/>
              <a:gd name="connsiteY34" fmla="*/ 1372508 h 6858000"/>
              <a:gd name="connsiteX35" fmla="*/ 5927087 w 12192000"/>
              <a:gd name="connsiteY35" fmla="*/ 1457878 h 6858000"/>
              <a:gd name="connsiteX36" fmla="*/ 5951271 w 12192000"/>
              <a:gd name="connsiteY36" fmla="*/ 1481553 h 6858000"/>
              <a:gd name="connsiteX37" fmla="*/ 5992599 w 12192000"/>
              <a:gd name="connsiteY37" fmla="*/ 1518207 h 6858000"/>
              <a:gd name="connsiteX38" fmla="*/ 5993321 w 12192000"/>
              <a:gd name="connsiteY38" fmla="*/ 1529362 h 6858000"/>
              <a:gd name="connsiteX39" fmla="*/ 5937015 w 12192000"/>
              <a:gd name="connsiteY39" fmla="*/ 1568746 h 6858000"/>
              <a:gd name="connsiteX40" fmla="*/ 5835410 w 12192000"/>
              <a:gd name="connsiteY40" fmla="*/ 1558045 h 6858000"/>
              <a:gd name="connsiteX41" fmla="*/ 5985561 w 12192000"/>
              <a:gd name="connsiteY41" fmla="*/ 1616780 h 6858000"/>
              <a:gd name="connsiteX42" fmla="*/ 5499552 w 12192000"/>
              <a:gd name="connsiteY42" fmla="*/ 1476774 h 6858000"/>
              <a:gd name="connsiteX43" fmla="*/ 5530593 w 12192000"/>
              <a:gd name="connsiteY43" fmla="*/ 1513425 h 6858000"/>
              <a:gd name="connsiteX44" fmla="*/ 5700597 w 12192000"/>
              <a:gd name="connsiteY44" fmla="*/ 1609949 h 6858000"/>
              <a:gd name="connsiteX45" fmla="*/ 5748782 w 12192000"/>
              <a:gd name="connsiteY45" fmla="*/ 1670507 h 6858000"/>
              <a:gd name="connsiteX46" fmla="*/ 5799315 w 12192000"/>
              <a:gd name="connsiteY46" fmla="*/ 1703970 h 6858000"/>
              <a:gd name="connsiteX47" fmla="*/ 5870240 w 12192000"/>
              <a:gd name="connsiteY47" fmla="*/ 1703289 h 6858000"/>
              <a:gd name="connsiteX48" fmla="*/ 5920591 w 12192000"/>
              <a:gd name="connsiteY48" fmla="*/ 1754738 h 6858000"/>
              <a:gd name="connsiteX49" fmla="*/ 5868074 w 12192000"/>
              <a:gd name="connsiteY49" fmla="*/ 1765665 h 6858000"/>
              <a:gd name="connsiteX50" fmla="*/ 5806533 w 12192000"/>
              <a:gd name="connsiteY50" fmla="*/ 1757242 h 6858000"/>
              <a:gd name="connsiteX51" fmla="*/ 5673706 w 12192000"/>
              <a:gd name="connsiteY51" fmla="*/ 1759972 h 6858000"/>
              <a:gd name="connsiteX52" fmla="*/ 5597548 w 12192000"/>
              <a:gd name="connsiteY52" fmla="*/ 1769990 h 6858000"/>
              <a:gd name="connsiteX53" fmla="*/ 5422491 w 12192000"/>
              <a:gd name="connsiteY53" fmla="*/ 1752916 h 6858000"/>
              <a:gd name="connsiteX54" fmla="*/ 5432778 w 12192000"/>
              <a:gd name="connsiteY54" fmla="*/ 1796626 h 6858000"/>
              <a:gd name="connsiteX55" fmla="*/ 5426281 w 12192000"/>
              <a:gd name="connsiteY55" fmla="*/ 1834644 h 6858000"/>
              <a:gd name="connsiteX56" fmla="*/ 5423754 w 12192000"/>
              <a:gd name="connsiteY56" fmla="*/ 1917282 h 6858000"/>
              <a:gd name="connsiteX57" fmla="*/ 5425378 w 12192000"/>
              <a:gd name="connsiteY57" fmla="*/ 1930714 h 6858000"/>
              <a:gd name="connsiteX58" fmla="*/ 5386217 w 12192000"/>
              <a:gd name="connsiteY58" fmla="*/ 1939365 h 6858000"/>
              <a:gd name="connsiteX59" fmla="*/ 5619566 w 12192000"/>
              <a:gd name="connsiteY59" fmla="*/ 2111243 h 6858000"/>
              <a:gd name="connsiteX60" fmla="*/ 5463640 w 12192000"/>
              <a:gd name="connsiteY60" fmla="*/ 2067533 h 6858000"/>
              <a:gd name="connsiteX61" fmla="*/ 5442523 w 12192000"/>
              <a:gd name="connsiteY61" fmla="*/ 2139700 h 6858000"/>
              <a:gd name="connsiteX62" fmla="*/ 5515794 w 12192000"/>
              <a:gd name="connsiteY62" fmla="*/ 2203898 h 6858000"/>
              <a:gd name="connsiteX63" fmla="*/ 5542865 w 12192000"/>
              <a:gd name="connsiteY63" fmla="*/ 2330929 h 6858000"/>
              <a:gd name="connsiteX64" fmla="*/ 5529691 w 12192000"/>
              <a:gd name="connsiteY64" fmla="*/ 2447031 h 6858000"/>
              <a:gd name="connsiteX65" fmla="*/ 5498289 w 12192000"/>
              <a:gd name="connsiteY65" fmla="*/ 2483910 h 6858000"/>
              <a:gd name="connsiteX66" fmla="*/ 5452810 w 12192000"/>
              <a:gd name="connsiteY66" fmla="*/ 2550157 h 6858000"/>
              <a:gd name="connsiteX67" fmla="*/ 5424658 w 12192000"/>
              <a:gd name="connsiteY67" fmla="*/ 2591135 h 6858000"/>
              <a:gd name="connsiteX68" fmla="*/ 5326841 w 12192000"/>
              <a:gd name="connsiteY68" fmla="*/ 2575200 h 6858000"/>
              <a:gd name="connsiteX69" fmla="*/ 5457322 w 12192000"/>
              <a:gd name="connsiteY69" fmla="*/ 2679238 h 6858000"/>
              <a:gd name="connsiteX70" fmla="*/ 5351566 w 12192000"/>
              <a:gd name="connsiteY70" fmla="*/ 2666261 h 6858000"/>
              <a:gd name="connsiteX71" fmla="*/ 5317096 w 12192000"/>
              <a:gd name="connsiteY71" fmla="*/ 2673546 h 6858000"/>
              <a:gd name="connsiteX72" fmla="*/ 5336768 w 12192000"/>
              <a:gd name="connsiteY72" fmla="*/ 2707238 h 6858000"/>
              <a:gd name="connsiteX73" fmla="*/ 5414369 w 12192000"/>
              <a:gd name="connsiteY73" fmla="*/ 2764378 h 6858000"/>
              <a:gd name="connsiteX74" fmla="*/ 5574268 w 12192000"/>
              <a:gd name="connsiteY74" fmla="*/ 2919184 h 6858000"/>
              <a:gd name="connsiteX75" fmla="*/ 5419422 w 12192000"/>
              <a:gd name="connsiteY75" fmla="*/ 2848157 h 6858000"/>
              <a:gd name="connsiteX76" fmla="*/ 5582568 w 12192000"/>
              <a:gd name="connsiteY76" fmla="*/ 3007285 h 6858000"/>
              <a:gd name="connsiteX77" fmla="*/ 5618844 w 12192000"/>
              <a:gd name="connsiteY77" fmla="*/ 3060100 h 6858000"/>
              <a:gd name="connsiteX78" fmla="*/ 5692115 w 12192000"/>
              <a:gd name="connsiteY78" fmla="*/ 3191228 h 6858000"/>
              <a:gd name="connsiteX79" fmla="*/ 5688506 w 12192000"/>
              <a:gd name="connsiteY79" fmla="*/ 3206025 h 6858000"/>
              <a:gd name="connsiteX80" fmla="*/ 5603864 w 12192000"/>
              <a:gd name="connsiteY80" fmla="*/ 3184854 h 6858000"/>
              <a:gd name="connsiteX81" fmla="*/ 5713591 w 12192000"/>
              <a:gd name="connsiteY81" fmla="*/ 3295040 h 6858000"/>
              <a:gd name="connsiteX82" fmla="*/ 5826927 w 12192000"/>
              <a:gd name="connsiteY82" fmla="*/ 3379724 h 6858000"/>
              <a:gd name="connsiteX83" fmla="*/ 5746436 w 12192000"/>
              <a:gd name="connsiteY83" fmla="*/ 3366750 h 6858000"/>
              <a:gd name="connsiteX84" fmla="*/ 5635807 w 12192000"/>
              <a:gd name="connsiteY84" fmla="*/ 3318259 h 6858000"/>
              <a:gd name="connsiteX85" fmla="*/ 5597367 w 12192000"/>
              <a:gd name="connsiteY85" fmla="*/ 3336472 h 6858000"/>
              <a:gd name="connsiteX86" fmla="*/ 5702221 w 12192000"/>
              <a:gd name="connsiteY86" fmla="*/ 3416605 h 6858000"/>
              <a:gd name="connsiteX87" fmla="*/ 5762317 w 12192000"/>
              <a:gd name="connsiteY87" fmla="*/ 3453714 h 6858000"/>
              <a:gd name="connsiteX88" fmla="*/ 5786319 w 12192000"/>
              <a:gd name="connsiteY88" fmla="*/ 3482169 h 6858000"/>
              <a:gd name="connsiteX89" fmla="*/ 5854901 w 12192000"/>
              <a:gd name="connsiteY89" fmla="*/ 3583703 h 6858000"/>
              <a:gd name="connsiteX90" fmla="*/ 6056305 w 12192000"/>
              <a:gd name="connsiteY90" fmla="*/ 3694570 h 6858000"/>
              <a:gd name="connsiteX91" fmla="*/ 6244716 w 12192000"/>
              <a:gd name="connsiteY91" fmla="*/ 3832301 h 6858000"/>
              <a:gd name="connsiteX92" fmla="*/ 6391802 w 12192000"/>
              <a:gd name="connsiteY92" fmla="*/ 3918125 h 6858000"/>
              <a:gd name="connsiteX93" fmla="*/ 6763572 w 12192000"/>
              <a:gd name="connsiteY93" fmla="*/ 4028537 h 6858000"/>
              <a:gd name="connsiteX94" fmla="*/ 8173592 w 12192000"/>
              <a:gd name="connsiteY94" fmla="*/ 3279560 h 6858000"/>
              <a:gd name="connsiteX95" fmla="*/ 8191458 w 12192000"/>
              <a:gd name="connsiteY95" fmla="*/ 3257248 h 6858000"/>
              <a:gd name="connsiteX96" fmla="*/ 8259856 w 12192000"/>
              <a:gd name="connsiteY96" fmla="*/ 3173245 h 6858000"/>
              <a:gd name="connsiteX97" fmla="*/ 8317969 w 12192000"/>
              <a:gd name="connsiteY97" fmla="*/ 3097663 h 6858000"/>
              <a:gd name="connsiteX98" fmla="*/ 8287650 w 12192000"/>
              <a:gd name="connsiteY98" fmla="*/ 3072166 h 6858000"/>
              <a:gd name="connsiteX99" fmla="*/ 8328617 w 12192000"/>
              <a:gd name="connsiteY99" fmla="*/ 3000000 h 6858000"/>
              <a:gd name="connsiteX100" fmla="*/ 8458917 w 12192000"/>
              <a:gd name="connsiteY100" fmla="*/ 2777583 h 6858000"/>
              <a:gd name="connsiteX101" fmla="*/ 8516125 w 12192000"/>
              <a:gd name="connsiteY101" fmla="*/ 2728639 h 6858000"/>
              <a:gd name="connsiteX102" fmla="*/ 8585788 w 12192000"/>
              <a:gd name="connsiteY102" fmla="*/ 2605478 h 6858000"/>
              <a:gd name="connsiteX103" fmla="*/ 8595714 w 12192000"/>
              <a:gd name="connsiteY103" fmla="*/ 2577023 h 6858000"/>
              <a:gd name="connsiteX104" fmla="*/ 8581457 w 12192000"/>
              <a:gd name="connsiteY104" fmla="*/ 2540823 h 6858000"/>
              <a:gd name="connsiteX105" fmla="*/ 8570809 w 12192000"/>
              <a:gd name="connsiteY105" fmla="*/ 2504399 h 6858000"/>
              <a:gd name="connsiteX106" fmla="*/ 8584705 w 12192000"/>
              <a:gd name="connsiteY106" fmla="*/ 2493699 h 6858000"/>
              <a:gd name="connsiteX107" fmla="*/ 8674038 w 12192000"/>
              <a:gd name="connsiteY107" fmla="*/ 2475260 h 6858000"/>
              <a:gd name="connsiteX108" fmla="*/ 8622243 w 12192000"/>
              <a:gd name="connsiteY108" fmla="*/ 2406054 h 6858000"/>
              <a:gd name="connsiteX109" fmla="*/ 8530925 w 12192000"/>
              <a:gd name="connsiteY109" fmla="*/ 2302926 h 6858000"/>
              <a:gd name="connsiteX110" fmla="*/ 8489417 w 12192000"/>
              <a:gd name="connsiteY110" fmla="*/ 2229622 h 6858000"/>
              <a:gd name="connsiteX111" fmla="*/ 8484543 w 12192000"/>
              <a:gd name="connsiteY111" fmla="*/ 2164058 h 6858000"/>
              <a:gd name="connsiteX112" fmla="*/ 8402970 w 12192000"/>
              <a:gd name="connsiteY112" fmla="*/ 2125358 h 6858000"/>
              <a:gd name="connsiteX113" fmla="*/ 8479670 w 12192000"/>
              <a:gd name="connsiteY113" fmla="*/ 1986716 h 6858000"/>
              <a:gd name="connsiteX114" fmla="*/ 8487432 w 12192000"/>
              <a:gd name="connsiteY114" fmla="*/ 1958032 h 6858000"/>
              <a:gd name="connsiteX115" fmla="*/ 8441412 w 12192000"/>
              <a:gd name="connsiteY115" fmla="*/ 1855361 h 6858000"/>
              <a:gd name="connsiteX116" fmla="*/ 8433831 w 12192000"/>
              <a:gd name="connsiteY116" fmla="*/ 1838969 h 6858000"/>
              <a:gd name="connsiteX117" fmla="*/ 8416868 w 12192000"/>
              <a:gd name="connsiteY117" fmla="*/ 1806187 h 6858000"/>
              <a:gd name="connsiteX118" fmla="*/ 8368140 w 12192000"/>
              <a:gd name="connsiteY118" fmla="*/ 1798219 h 6858000"/>
              <a:gd name="connsiteX119" fmla="*/ 8393405 w 12192000"/>
              <a:gd name="connsiteY119" fmla="*/ 1774999 h 6858000"/>
              <a:gd name="connsiteX120" fmla="*/ 8442495 w 12192000"/>
              <a:gd name="connsiteY120" fmla="*/ 1696458 h 6858000"/>
              <a:gd name="connsiteX121" fmla="*/ 8409828 w 12192000"/>
              <a:gd name="connsiteY121" fmla="*/ 1621332 h 6858000"/>
              <a:gd name="connsiteX122" fmla="*/ 8407664 w 12192000"/>
              <a:gd name="connsiteY122" fmla="*/ 1579899 h 6858000"/>
              <a:gd name="connsiteX123" fmla="*/ 8462707 w 12192000"/>
              <a:gd name="connsiteY123" fmla="*/ 1526857 h 6858000"/>
              <a:gd name="connsiteX124" fmla="*/ 8504215 w 12192000"/>
              <a:gd name="connsiteY124" fmla="*/ 1505913 h 6858000"/>
              <a:gd name="connsiteX125" fmla="*/ 8523345 w 12192000"/>
              <a:gd name="connsiteY125" fmla="*/ 1475863 h 6858000"/>
              <a:gd name="connsiteX126" fmla="*/ 8500786 w 12192000"/>
              <a:gd name="connsiteY126" fmla="*/ 1450820 h 6858000"/>
              <a:gd name="connsiteX127" fmla="*/ 8400624 w 12192000"/>
              <a:gd name="connsiteY127" fmla="*/ 1391176 h 6858000"/>
              <a:gd name="connsiteX128" fmla="*/ 8454585 w 12192000"/>
              <a:gd name="connsiteY128" fmla="*/ 1341319 h 6858000"/>
              <a:gd name="connsiteX129" fmla="*/ 8172509 w 12192000"/>
              <a:gd name="connsiteY129" fmla="*/ 1106153 h 6858000"/>
              <a:gd name="connsiteX130" fmla="*/ 8138399 w 12192000"/>
              <a:gd name="connsiteY130" fmla="*/ 1070184 h 6858000"/>
              <a:gd name="connsiteX131" fmla="*/ 7957388 w 12192000"/>
              <a:gd name="connsiteY131" fmla="*/ 982992 h 6858000"/>
              <a:gd name="connsiteX132" fmla="*/ 7771142 w 12192000"/>
              <a:gd name="connsiteY132" fmla="*/ 921300 h 6858000"/>
              <a:gd name="connsiteX133" fmla="*/ 7900539 w 12192000"/>
              <a:gd name="connsiteY133" fmla="*/ 791082 h 6858000"/>
              <a:gd name="connsiteX134" fmla="*/ 7702923 w 12192000"/>
              <a:gd name="connsiteY134" fmla="*/ 760803 h 6858000"/>
              <a:gd name="connsiteX135" fmla="*/ 7683614 w 12192000"/>
              <a:gd name="connsiteY135" fmla="*/ 761714 h 6858000"/>
              <a:gd name="connsiteX136" fmla="*/ 7295600 w 12192000"/>
              <a:gd name="connsiteY136" fmla="*/ 741680 h 6858000"/>
              <a:gd name="connsiteX137" fmla="*/ 6739388 w 12192000"/>
              <a:gd name="connsiteY137" fmla="*/ 675206 h 6858000"/>
              <a:gd name="connsiteX138" fmla="*/ 6279006 w 12192000"/>
              <a:gd name="connsiteY138" fmla="*/ 635367 h 6858000"/>
              <a:gd name="connsiteX139" fmla="*/ 5788847 w 12192000"/>
              <a:gd name="connsiteY139" fmla="*/ 557964 h 6858000"/>
              <a:gd name="connsiteX140" fmla="*/ 5765387 w 12192000"/>
              <a:gd name="connsiteY140" fmla="*/ 552984 h 6858000"/>
              <a:gd name="connsiteX141" fmla="*/ 0 w 12192000"/>
              <a:gd name="connsiteY141" fmla="*/ 0 h 6858000"/>
              <a:gd name="connsiteX142" fmla="*/ 768106 w 12192000"/>
              <a:gd name="connsiteY142" fmla="*/ 0 h 6858000"/>
              <a:gd name="connsiteX143" fmla="*/ 767098 w 12192000"/>
              <a:gd name="connsiteY143" fmla="*/ 10118 h 6858000"/>
              <a:gd name="connsiteX144" fmla="*/ 756850 w 12192000"/>
              <a:gd name="connsiteY144" fmla="*/ 43654 h 6858000"/>
              <a:gd name="connsiteX145" fmla="*/ 768357 w 12192000"/>
              <a:gd name="connsiteY145" fmla="*/ 76852 h 6858000"/>
              <a:gd name="connsiteX146" fmla="*/ 882077 w 12192000"/>
              <a:gd name="connsiteY146" fmla="*/ 237315 h 6858000"/>
              <a:gd name="connsiteX147" fmla="*/ 761133 w 12192000"/>
              <a:gd name="connsiteY147" fmla="*/ 282106 h 6858000"/>
              <a:gd name="connsiteX148" fmla="*/ 753907 w 12192000"/>
              <a:gd name="connsiteY148" fmla="*/ 357988 h 6858000"/>
              <a:gd name="connsiteX149" fmla="*/ 692364 w 12192000"/>
              <a:gd name="connsiteY149" fmla="*/ 442830 h 6858000"/>
              <a:gd name="connsiteX150" fmla="*/ 556972 w 12192000"/>
              <a:gd name="connsiteY150" fmla="*/ 562188 h 6858000"/>
              <a:gd name="connsiteX151" fmla="*/ 480177 w 12192000"/>
              <a:gd name="connsiteY151" fmla="*/ 642286 h 6858000"/>
              <a:gd name="connsiteX152" fmla="*/ 612627 w 12192000"/>
              <a:gd name="connsiteY152" fmla="*/ 663627 h 6858000"/>
              <a:gd name="connsiteX153" fmla="*/ 633230 w 12192000"/>
              <a:gd name="connsiteY153" fmla="*/ 676011 h 6858000"/>
              <a:gd name="connsiteX154" fmla="*/ 617443 w 12192000"/>
              <a:gd name="connsiteY154" fmla="*/ 718168 h 6858000"/>
              <a:gd name="connsiteX155" fmla="*/ 596304 w 12192000"/>
              <a:gd name="connsiteY155" fmla="*/ 760064 h 6858000"/>
              <a:gd name="connsiteX156" fmla="*/ 611021 w 12192000"/>
              <a:gd name="connsiteY156" fmla="*/ 792998 h 6858000"/>
              <a:gd name="connsiteX157" fmla="*/ 714308 w 12192000"/>
              <a:gd name="connsiteY157" fmla="*/ 935543 h 6858000"/>
              <a:gd name="connsiteX158" fmla="*/ 799128 w 12192000"/>
              <a:gd name="connsiteY158" fmla="*/ 992190 h 6858000"/>
              <a:gd name="connsiteX159" fmla="*/ 992317 w 12192000"/>
              <a:gd name="connsiteY159" fmla="*/ 1249612 h 6858000"/>
              <a:gd name="connsiteX160" fmla="*/ 1053058 w 12192000"/>
              <a:gd name="connsiteY160" fmla="*/ 1333136 h 6858000"/>
              <a:gd name="connsiteX161" fmla="*/ 1008104 w 12192000"/>
              <a:gd name="connsiteY161" fmla="*/ 1362645 h 6858000"/>
              <a:gd name="connsiteX162" fmla="*/ 1094265 w 12192000"/>
              <a:gd name="connsiteY162" fmla="*/ 1450123 h 6858000"/>
              <a:gd name="connsiteX163" fmla="*/ 1195677 w 12192000"/>
              <a:gd name="connsiteY163" fmla="*/ 1547347 h 6858000"/>
              <a:gd name="connsiteX164" fmla="*/ 1222166 w 12192000"/>
              <a:gd name="connsiteY164" fmla="*/ 1573170 h 6858000"/>
              <a:gd name="connsiteX165" fmla="*/ 3312738 w 12192000"/>
              <a:gd name="connsiteY165" fmla="*/ 2440024 h 6858000"/>
              <a:gd name="connsiteX166" fmla="*/ 3863944 w 12192000"/>
              <a:gd name="connsiteY166" fmla="*/ 2312235 h 6858000"/>
              <a:gd name="connsiteX167" fmla="*/ 4082022 w 12192000"/>
              <a:gd name="connsiteY167" fmla="*/ 2212904 h 6858000"/>
              <a:gd name="connsiteX168" fmla="*/ 4361371 w 12192000"/>
              <a:gd name="connsiteY168" fmla="*/ 2053496 h 6858000"/>
              <a:gd name="connsiteX169" fmla="*/ 4659987 w 12192000"/>
              <a:gd name="connsiteY169" fmla="*/ 1925180 h 6858000"/>
              <a:gd name="connsiteX170" fmla="*/ 4761667 w 12192000"/>
              <a:gd name="connsiteY170" fmla="*/ 1807667 h 6858000"/>
              <a:gd name="connsiteX171" fmla="*/ 4797253 w 12192000"/>
              <a:gd name="connsiteY171" fmla="*/ 1774733 h 6858000"/>
              <a:gd name="connsiteX172" fmla="*/ 4886356 w 12192000"/>
              <a:gd name="connsiteY172" fmla="*/ 1731784 h 6858000"/>
              <a:gd name="connsiteX173" fmla="*/ 5041818 w 12192000"/>
              <a:gd name="connsiteY173" fmla="*/ 1639039 h 6858000"/>
              <a:gd name="connsiteX174" fmla="*/ 4984824 w 12192000"/>
              <a:gd name="connsiteY174" fmla="*/ 1617960 h 6858000"/>
              <a:gd name="connsiteX175" fmla="*/ 4820800 w 12192000"/>
              <a:gd name="connsiteY175" fmla="*/ 1674082 h 6858000"/>
              <a:gd name="connsiteX176" fmla="*/ 4701459 w 12192000"/>
              <a:gd name="connsiteY176" fmla="*/ 1689099 h 6858000"/>
              <a:gd name="connsiteX177" fmla="*/ 4869498 w 12192000"/>
              <a:gd name="connsiteY177" fmla="*/ 1591086 h 6858000"/>
              <a:gd name="connsiteX178" fmla="*/ 5032185 w 12192000"/>
              <a:gd name="connsiteY178" fmla="*/ 1463559 h 6858000"/>
              <a:gd name="connsiteX179" fmla="*/ 4906692 w 12192000"/>
              <a:gd name="connsiteY179" fmla="*/ 1488062 h 6858000"/>
              <a:gd name="connsiteX180" fmla="*/ 4901340 w 12192000"/>
              <a:gd name="connsiteY180" fmla="*/ 1470936 h 6858000"/>
              <a:gd name="connsiteX181" fmla="*/ 5009976 w 12192000"/>
              <a:gd name="connsiteY181" fmla="*/ 1319171 h 6858000"/>
              <a:gd name="connsiteX182" fmla="*/ 5063760 w 12192000"/>
              <a:gd name="connsiteY182" fmla="*/ 1258044 h 6858000"/>
              <a:gd name="connsiteX183" fmla="*/ 5305648 w 12192000"/>
              <a:gd name="connsiteY183" fmla="*/ 1073871 h 6858000"/>
              <a:gd name="connsiteX184" fmla="*/ 5076067 w 12192000"/>
              <a:gd name="connsiteY184" fmla="*/ 1156077 h 6858000"/>
              <a:gd name="connsiteX185" fmla="*/ 5313141 w 12192000"/>
              <a:gd name="connsiteY185" fmla="*/ 976907 h 6858000"/>
              <a:gd name="connsiteX186" fmla="*/ 5428196 w 12192000"/>
              <a:gd name="connsiteY186" fmla="*/ 910774 h 6858000"/>
              <a:gd name="connsiteX187" fmla="*/ 5457363 w 12192000"/>
              <a:gd name="connsiteY187" fmla="*/ 871779 h 6858000"/>
              <a:gd name="connsiteX188" fmla="*/ 5406256 w 12192000"/>
              <a:gd name="connsiteY188" fmla="*/ 863347 h 6858000"/>
              <a:gd name="connsiteX189" fmla="*/ 5249456 w 12192000"/>
              <a:gd name="connsiteY189" fmla="*/ 878367 h 6858000"/>
              <a:gd name="connsiteX190" fmla="*/ 5442914 w 12192000"/>
              <a:gd name="connsiteY190" fmla="*/ 757955 h 6858000"/>
              <a:gd name="connsiteX191" fmla="*/ 5297887 w 12192000"/>
              <a:gd name="connsiteY191" fmla="*/ 776398 h 6858000"/>
              <a:gd name="connsiteX192" fmla="*/ 5256146 w 12192000"/>
              <a:gd name="connsiteY192" fmla="*/ 728971 h 6858000"/>
              <a:gd name="connsiteX193" fmla="*/ 5188716 w 12192000"/>
              <a:gd name="connsiteY193" fmla="*/ 652298 h 6858000"/>
              <a:gd name="connsiteX194" fmla="*/ 5142160 w 12192000"/>
              <a:gd name="connsiteY194" fmla="*/ 609614 h 6858000"/>
              <a:gd name="connsiteX195" fmla="*/ 5122626 w 12192000"/>
              <a:gd name="connsiteY195" fmla="*/ 475239 h 6858000"/>
              <a:gd name="connsiteX196" fmla="*/ 5162763 w 12192000"/>
              <a:gd name="connsiteY196" fmla="*/ 328215 h 6858000"/>
              <a:gd name="connsiteX197" fmla="*/ 5271399 w 12192000"/>
              <a:gd name="connsiteY197" fmla="*/ 253914 h 6858000"/>
              <a:gd name="connsiteX198" fmla="*/ 5240091 w 12192000"/>
              <a:gd name="connsiteY198" fmla="*/ 170389 h 6858000"/>
              <a:gd name="connsiteX199" fmla="*/ 5008904 w 12192000"/>
              <a:gd name="connsiteY199" fmla="*/ 220979 h 6858000"/>
              <a:gd name="connsiteX200" fmla="*/ 5354881 w 12192000"/>
              <a:gd name="connsiteY200" fmla="*/ 22050 h 6858000"/>
              <a:gd name="connsiteX201" fmla="*/ 5296818 w 12192000"/>
              <a:gd name="connsiteY201" fmla="*/ 12038 h 6858000"/>
              <a:gd name="connsiteX202" fmla="*/ 5297018 w 12192000"/>
              <a:gd name="connsiteY202" fmla="*/ 3177 h 6858000"/>
              <a:gd name="connsiteX203" fmla="*/ 5298067 w 12192000"/>
              <a:gd name="connsiteY203" fmla="*/ 0 h 6858000"/>
              <a:gd name="connsiteX204" fmla="*/ 8958468 w 12192000"/>
              <a:gd name="connsiteY204" fmla="*/ 0 h 6858000"/>
              <a:gd name="connsiteX205" fmla="*/ 8936439 w 12192000"/>
              <a:gd name="connsiteY205" fmla="*/ 18562 h 6858000"/>
              <a:gd name="connsiteX206" fmla="*/ 8934304 w 12192000"/>
              <a:gd name="connsiteY206" fmla="*/ 46608 h 6858000"/>
              <a:gd name="connsiteX207" fmla="*/ 9027240 w 12192000"/>
              <a:gd name="connsiteY207" fmla="*/ 113638 h 6858000"/>
              <a:gd name="connsiteX208" fmla="*/ 8854734 w 12192000"/>
              <a:gd name="connsiteY208" fmla="*/ 193826 h 6858000"/>
              <a:gd name="connsiteX209" fmla="*/ 8815880 w 12192000"/>
              <a:gd name="connsiteY209" fmla="*/ 227493 h 6858000"/>
              <a:gd name="connsiteX210" fmla="*/ 8848828 w 12192000"/>
              <a:gd name="connsiteY210" fmla="*/ 267894 h 6858000"/>
              <a:gd name="connsiteX211" fmla="*/ 8920315 w 12192000"/>
              <a:gd name="connsiteY211" fmla="*/ 296052 h 6858000"/>
              <a:gd name="connsiteX212" fmla="*/ 9015115 w 12192000"/>
              <a:gd name="connsiteY212" fmla="*/ 367363 h 6858000"/>
              <a:gd name="connsiteX213" fmla="*/ 9011388 w 12192000"/>
              <a:gd name="connsiteY213" fmla="*/ 423067 h 6858000"/>
              <a:gd name="connsiteX214" fmla="*/ 8955127 w 12192000"/>
              <a:gd name="connsiteY214" fmla="*/ 524068 h 6858000"/>
              <a:gd name="connsiteX215" fmla="*/ 9039672 w 12192000"/>
              <a:gd name="connsiteY215" fmla="*/ 629661 h 6858000"/>
              <a:gd name="connsiteX216" fmla="*/ 9083187 w 12192000"/>
              <a:gd name="connsiteY216" fmla="*/ 660880 h 6858000"/>
              <a:gd name="connsiteX217" fmla="*/ 8999263 w 12192000"/>
              <a:gd name="connsiteY217" fmla="*/ 671592 h 6858000"/>
              <a:gd name="connsiteX218" fmla="*/ 8970048 w 12192000"/>
              <a:gd name="connsiteY218" fmla="*/ 715664 h 6858000"/>
              <a:gd name="connsiteX219" fmla="*/ 8956992 w 12192000"/>
              <a:gd name="connsiteY219" fmla="*/ 737702 h 6858000"/>
              <a:gd name="connsiteX220" fmla="*/ 8877733 w 12192000"/>
              <a:gd name="connsiteY220" fmla="*/ 875737 h 6858000"/>
              <a:gd name="connsiteX221" fmla="*/ 8891100 w 12192000"/>
              <a:gd name="connsiteY221" fmla="*/ 914300 h 6858000"/>
              <a:gd name="connsiteX222" fmla="*/ 9023199 w 12192000"/>
              <a:gd name="connsiteY222" fmla="*/ 1100695 h 6858000"/>
              <a:gd name="connsiteX223" fmla="*/ 8882708 w 12192000"/>
              <a:gd name="connsiteY223" fmla="*/ 1152725 h 6858000"/>
              <a:gd name="connsiteX224" fmla="*/ 8874315 w 12192000"/>
              <a:gd name="connsiteY224" fmla="*/ 1240870 h 6858000"/>
              <a:gd name="connsiteX225" fmla="*/ 8802826 w 12192000"/>
              <a:gd name="connsiteY225" fmla="*/ 1339424 h 6858000"/>
              <a:gd name="connsiteX226" fmla="*/ 8645552 w 12192000"/>
              <a:gd name="connsiteY226" fmla="*/ 1478072 h 6858000"/>
              <a:gd name="connsiteX227" fmla="*/ 8556347 w 12192000"/>
              <a:gd name="connsiteY227" fmla="*/ 1571114 h 6858000"/>
              <a:gd name="connsiteX228" fmla="*/ 8710202 w 12192000"/>
              <a:gd name="connsiteY228" fmla="*/ 1595904 h 6858000"/>
              <a:gd name="connsiteX229" fmla="*/ 8734135 w 12192000"/>
              <a:gd name="connsiteY229" fmla="*/ 1610290 h 6858000"/>
              <a:gd name="connsiteX230" fmla="*/ 8715797 w 12192000"/>
              <a:gd name="connsiteY230" fmla="*/ 1659260 h 6858000"/>
              <a:gd name="connsiteX231" fmla="*/ 8691242 w 12192000"/>
              <a:gd name="connsiteY231" fmla="*/ 1707927 h 6858000"/>
              <a:gd name="connsiteX232" fmla="*/ 8708337 w 12192000"/>
              <a:gd name="connsiteY232" fmla="*/ 1746183 h 6858000"/>
              <a:gd name="connsiteX233" fmla="*/ 8828316 w 12192000"/>
              <a:gd name="connsiteY233" fmla="*/ 1911765 h 6858000"/>
              <a:gd name="connsiteX234" fmla="*/ 8926844 w 12192000"/>
              <a:gd name="connsiteY234" fmla="*/ 1977567 h 6858000"/>
              <a:gd name="connsiteX235" fmla="*/ 9151255 w 12192000"/>
              <a:gd name="connsiteY235" fmla="*/ 2276592 h 6858000"/>
              <a:gd name="connsiteX236" fmla="*/ 9221812 w 12192000"/>
              <a:gd name="connsiteY236" fmla="*/ 2373614 h 6858000"/>
              <a:gd name="connsiteX237" fmla="*/ 9169593 w 12192000"/>
              <a:gd name="connsiteY237" fmla="*/ 2407892 h 6858000"/>
              <a:gd name="connsiteX238" fmla="*/ 9269679 w 12192000"/>
              <a:gd name="connsiteY238" fmla="*/ 2509507 h 6858000"/>
              <a:gd name="connsiteX239" fmla="*/ 9387480 w 12192000"/>
              <a:gd name="connsiteY239" fmla="*/ 2622444 h 6858000"/>
              <a:gd name="connsiteX240" fmla="*/ 9418250 w 12192000"/>
              <a:gd name="connsiteY240" fmla="*/ 2652440 h 6858000"/>
              <a:gd name="connsiteX241" fmla="*/ 11846684 w 12192000"/>
              <a:gd name="connsiteY241" fmla="*/ 3659389 h 6858000"/>
              <a:gd name="connsiteX242" fmla="*/ 12172890 w 12192000"/>
              <a:gd name="connsiteY242" fmla="*/ 3610878 h 6858000"/>
              <a:gd name="connsiteX243" fmla="*/ 12192000 w 12192000"/>
              <a:gd name="connsiteY243" fmla="*/ 3605403 h 6858000"/>
              <a:gd name="connsiteX244" fmla="*/ 12192000 w 12192000"/>
              <a:gd name="connsiteY244" fmla="*/ 6858000 h 6858000"/>
              <a:gd name="connsiteX245" fmla="*/ 2667892 w 12192000"/>
              <a:gd name="connsiteY245" fmla="*/ 6858000 h 6858000"/>
              <a:gd name="connsiteX246" fmla="*/ 2654380 w 12192000"/>
              <a:gd name="connsiteY246" fmla="*/ 6849405 h 6858000"/>
              <a:gd name="connsiteX247" fmla="*/ 2517472 w 12192000"/>
              <a:gd name="connsiteY247" fmla="*/ 6768410 h 6858000"/>
              <a:gd name="connsiteX248" fmla="*/ 2863768 w 12192000"/>
              <a:gd name="connsiteY248" fmla="*/ 6678867 h 6858000"/>
              <a:gd name="connsiteX249" fmla="*/ 3200332 w 12192000"/>
              <a:gd name="connsiteY249" fmla="*/ 6552312 h 6858000"/>
              <a:gd name="connsiteX250" fmla="*/ 3263755 w 12192000"/>
              <a:gd name="connsiteY250" fmla="*/ 6500106 h 6858000"/>
              <a:gd name="connsiteX251" fmla="*/ 3788234 w 12192000"/>
              <a:gd name="connsiteY251" fmla="*/ 6158777 h 6858000"/>
              <a:gd name="connsiteX252" fmla="*/ 3687901 w 12192000"/>
              <a:gd name="connsiteY252" fmla="*/ 6086412 h 6858000"/>
              <a:gd name="connsiteX253" fmla="*/ 3874137 w 12192000"/>
              <a:gd name="connsiteY253" fmla="*/ 5999841 h 6858000"/>
              <a:gd name="connsiteX254" fmla="*/ 3916083 w 12192000"/>
              <a:gd name="connsiteY254" fmla="*/ 5963494 h 6858000"/>
              <a:gd name="connsiteX255" fmla="*/ 3880513 w 12192000"/>
              <a:gd name="connsiteY255" fmla="*/ 5919878 h 6858000"/>
              <a:gd name="connsiteX256" fmla="*/ 3803335 w 12192000"/>
              <a:gd name="connsiteY256" fmla="*/ 5889479 h 6858000"/>
              <a:gd name="connsiteX257" fmla="*/ 3700990 w 12192000"/>
              <a:gd name="connsiteY257" fmla="*/ 5812491 h 6858000"/>
              <a:gd name="connsiteX258" fmla="*/ 3705014 w 12192000"/>
              <a:gd name="connsiteY258" fmla="*/ 5752353 h 6858000"/>
              <a:gd name="connsiteX259" fmla="*/ 3765753 w 12192000"/>
              <a:gd name="connsiteY259" fmla="*/ 5643313 h 6858000"/>
              <a:gd name="connsiteX260" fmla="*/ 3674479 w 12192000"/>
              <a:gd name="connsiteY260" fmla="*/ 5529315 h 6858000"/>
              <a:gd name="connsiteX261" fmla="*/ 3627501 w 12192000"/>
              <a:gd name="connsiteY261" fmla="*/ 5495612 h 6858000"/>
              <a:gd name="connsiteX262" fmla="*/ 3718104 w 12192000"/>
              <a:gd name="connsiteY262" fmla="*/ 5484048 h 6858000"/>
              <a:gd name="connsiteX263" fmla="*/ 3749644 w 12192000"/>
              <a:gd name="connsiteY263" fmla="*/ 5436467 h 6858000"/>
              <a:gd name="connsiteX264" fmla="*/ 3763740 w 12192000"/>
              <a:gd name="connsiteY264" fmla="*/ 5412675 h 6858000"/>
              <a:gd name="connsiteX265" fmla="*/ 3849307 w 12192000"/>
              <a:gd name="connsiteY265" fmla="*/ 5263654 h 6858000"/>
              <a:gd name="connsiteX266" fmla="*/ 3834876 w 12192000"/>
              <a:gd name="connsiteY266" fmla="*/ 5222021 h 6858000"/>
              <a:gd name="connsiteX267" fmla="*/ 3692263 w 12192000"/>
              <a:gd name="connsiteY267" fmla="*/ 5020790 h 6858000"/>
              <a:gd name="connsiteX268" fmla="*/ 3843936 w 12192000"/>
              <a:gd name="connsiteY268" fmla="*/ 4964619 h 6858000"/>
              <a:gd name="connsiteX269" fmla="*/ 3852997 w 12192000"/>
              <a:gd name="connsiteY269" fmla="*/ 4869458 h 6858000"/>
              <a:gd name="connsiteX270" fmla="*/ 3930177 w 12192000"/>
              <a:gd name="connsiteY270" fmla="*/ 4763060 h 6858000"/>
              <a:gd name="connsiteX271" fmla="*/ 4099968 w 12192000"/>
              <a:gd name="connsiteY271" fmla="*/ 4613376 h 6858000"/>
              <a:gd name="connsiteX272" fmla="*/ 4196274 w 12192000"/>
              <a:gd name="connsiteY272" fmla="*/ 4512928 h 6858000"/>
              <a:gd name="connsiteX273" fmla="*/ 4030173 w 12192000"/>
              <a:gd name="connsiteY273" fmla="*/ 4486165 h 6858000"/>
              <a:gd name="connsiteX274" fmla="*/ 4004335 w 12192000"/>
              <a:gd name="connsiteY274" fmla="*/ 4470634 h 6858000"/>
              <a:gd name="connsiteX275" fmla="*/ 4024133 w 12192000"/>
              <a:gd name="connsiteY275" fmla="*/ 4417767 h 6858000"/>
              <a:gd name="connsiteX276" fmla="*/ 4050642 w 12192000"/>
              <a:gd name="connsiteY276" fmla="*/ 4365226 h 6858000"/>
              <a:gd name="connsiteX277" fmla="*/ 4032186 w 12192000"/>
              <a:gd name="connsiteY277" fmla="*/ 4323924 h 6858000"/>
              <a:gd name="connsiteX278" fmla="*/ 3902658 w 12192000"/>
              <a:gd name="connsiteY278" fmla="*/ 4145163 h 6858000"/>
              <a:gd name="connsiteX279" fmla="*/ 3796288 w 12192000"/>
              <a:gd name="connsiteY279" fmla="*/ 4074123 h 6858000"/>
              <a:gd name="connsiteX280" fmla="*/ 3554015 w 12192000"/>
              <a:gd name="connsiteY280" fmla="*/ 3751298 h 6858000"/>
              <a:gd name="connsiteX281" fmla="*/ 3477841 w 12192000"/>
              <a:gd name="connsiteY281" fmla="*/ 3646554 h 6858000"/>
              <a:gd name="connsiteX282" fmla="*/ 3534217 w 12192000"/>
              <a:gd name="connsiteY282" fmla="*/ 3609547 h 6858000"/>
              <a:gd name="connsiteX283" fmla="*/ 3426164 w 12192000"/>
              <a:gd name="connsiteY283" fmla="*/ 3499844 h 6858000"/>
              <a:gd name="connsiteX284" fmla="*/ 3298987 w 12192000"/>
              <a:gd name="connsiteY284" fmla="*/ 3377918 h 6858000"/>
              <a:gd name="connsiteX285" fmla="*/ 3265768 w 12192000"/>
              <a:gd name="connsiteY285" fmla="*/ 3345534 h 6858000"/>
              <a:gd name="connsiteX286" fmla="*/ 698533 w 12192000"/>
              <a:gd name="connsiteY286" fmla="*/ 2257448 h 6858000"/>
              <a:gd name="connsiteX287" fmla="*/ 644044 w 12192000"/>
              <a:gd name="connsiteY287" fmla="*/ 2258439 h 6858000"/>
              <a:gd name="connsiteX288" fmla="*/ 121106 w 12192000"/>
              <a:gd name="connsiteY288" fmla="*/ 2359734 h 6858000"/>
              <a:gd name="connsiteX289" fmla="*/ 0 w 12192000"/>
              <a:gd name="connsiteY289" fmla="*/ 24021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92000" h="6858000">
                <a:moveTo>
                  <a:pt x="5765387" y="552984"/>
                </a:moveTo>
                <a:cubicBezTo>
                  <a:pt x="5757491" y="552728"/>
                  <a:pt x="5749866" y="555802"/>
                  <a:pt x="5743549" y="567982"/>
                </a:cubicBezTo>
                <a:cubicBezTo>
                  <a:pt x="5777117" y="600080"/>
                  <a:pt x="5819889" y="588014"/>
                  <a:pt x="5865186" y="624212"/>
                </a:cubicBezTo>
                <a:cubicBezTo>
                  <a:pt x="5791555" y="612828"/>
                  <a:pt x="5733261" y="603722"/>
                  <a:pt x="5674970" y="594618"/>
                </a:cubicBezTo>
                <a:cubicBezTo>
                  <a:pt x="5673886" y="600991"/>
                  <a:pt x="5672804" y="607366"/>
                  <a:pt x="5671722" y="613739"/>
                </a:cubicBezTo>
                <a:cubicBezTo>
                  <a:pt x="5746257" y="627171"/>
                  <a:pt x="5815197" y="661774"/>
                  <a:pt x="5887746" y="686133"/>
                </a:cubicBezTo>
                <a:cubicBezTo>
                  <a:pt x="5881068" y="701160"/>
                  <a:pt x="5874392" y="698199"/>
                  <a:pt x="5868434" y="697289"/>
                </a:cubicBezTo>
                <a:cubicBezTo>
                  <a:pt x="5829634" y="691369"/>
                  <a:pt x="5790832" y="685452"/>
                  <a:pt x="5753657" y="669287"/>
                </a:cubicBezTo>
                <a:cubicBezTo>
                  <a:pt x="5745355" y="665643"/>
                  <a:pt x="5735248" y="665643"/>
                  <a:pt x="5730555" y="676572"/>
                </a:cubicBezTo>
                <a:cubicBezTo>
                  <a:pt x="5723878" y="692053"/>
                  <a:pt x="5733442" y="702070"/>
                  <a:pt x="5741924" y="710491"/>
                </a:cubicBezTo>
                <a:cubicBezTo>
                  <a:pt x="5756724" y="725062"/>
                  <a:pt x="5774589" y="720965"/>
                  <a:pt x="5791735" y="723695"/>
                </a:cubicBezTo>
                <a:cubicBezTo>
                  <a:pt x="5837394" y="730753"/>
                  <a:pt x="5859232" y="752836"/>
                  <a:pt x="5869339" y="803376"/>
                </a:cubicBezTo>
                <a:cubicBezTo>
                  <a:pt x="5829273" y="782886"/>
                  <a:pt x="5790652" y="808156"/>
                  <a:pt x="5751851" y="793813"/>
                </a:cubicBezTo>
                <a:cubicBezTo>
                  <a:pt x="5741745" y="790172"/>
                  <a:pt x="5725683" y="795634"/>
                  <a:pt x="5731096" y="813164"/>
                </a:cubicBezTo>
                <a:cubicBezTo>
                  <a:pt x="5736150" y="829555"/>
                  <a:pt x="5752933" y="841392"/>
                  <a:pt x="5723155" y="838206"/>
                </a:cubicBezTo>
                <a:cubicBezTo>
                  <a:pt x="5701860" y="835929"/>
                  <a:pt x="5660171" y="854369"/>
                  <a:pt x="5677677" y="858922"/>
                </a:cubicBezTo>
                <a:cubicBezTo>
                  <a:pt x="5699694" y="864614"/>
                  <a:pt x="5721172" y="872810"/>
                  <a:pt x="5749146" y="882143"/>
                </a:cubicBezTo>
                <a:cubicBezTo>
                  <a:pt x="5718283" y="897394"/>
                  <a:pt x="5696085" y="894207"/>
                  <a:pt x="5672804" y="882143"/>
                </a:cubicBezTo>
                <a:cubicBezTo>
                  <a:pt x="5658728" y="874858"/>
                  <a:pt x="5642530" y="866776"/>
                  <a:pt x="5626987" y="862565"/>
                </a:cubicBezTo>
                <a:lnTo>
                  <a:pt x="5611575" y="860624"/>
                </a:lnTo>
                <a:lnTo>
                  <a:pt x="5629275" y="904875"/>
                </a:lnTo>
                <a:cubicBezTo>
                  <a:pt x="5636975" y="929899"/>
                  <a:pt x="5648325" y="981075"/>
                  <a:pt x="5648325" y="981075"/>
                </a:cubicBezTo>
                <a:lnTo>
                  <a:pt x="5646577" y="1001285"/>
                </a:lnTo>
                <a:lnTo>
                  <a:pt x="5653179" y="1004447"/>
                </a:lnTo>
                <a:cubicBezTo>
                  <a:pt x="5672649" y="1015232"/>
                  <a:pt x="5691732" y="1027443"/>
                  <a:pt x="5710342" y="1041501"/>
                </a:cubicBezTo>
                <a:cubicBezTo>
                  <a:pt x="5704025" y="1052200"/>
                  <a:pt x="5671903" y="1082706"/>
                  <a:pt x="5685076" y="1084982"/>
                </a:cubicBezTo>
                <a:cubicBezTo>
                  <a:pt x="5722072" y="1091584"/>
                  <a:pt x="5754918" y="1113894"/>
                  <a:pt x="5788666" y="1132334"/>
                </a:cubicBezTo>
                <a:cubicBezTo>
                  <a:pt x="5803286" y="1140301"/>
                  <a:pt x="5820971" y="1150775"/>
                  <a:pt x="5814113" y="1179230"/>
                </a:cubicBezTo>
                <a:cubicBezTo>
                  <a:pt x="5801661" y="1187198"/>
                  <a:pt x="5792457" y="1176043"/>
                  <a:pt x="5782171" y="1175133"/>
                </a:cubicBezTo>
                <a:cubicBezTo>
                  <a:pt x="5771703" y="1174223"/>
                  <a:pt x="5748241" y="1180140"/>
                  <a:pt x="5754739" y="1184011"/>
                </a:cubicBezTo>
                <a:cubicBezTo>
                  <a:pt x="5784336" y="1201540"/>
                  <a:pt x="5731096" y="1243656"/>
                  <a:pt x="5766109" y="1243656"/>
                </a:cubicBezTo>
                <a:cubicBezTo>
                  <a:pt x="5824761" y="1243883"/>
                  <a:pt x="5855983" y="1318554"/>
                  <a:pt x="5912470" y="1320604"/>
                </a:cubicBezTo>
                <a:cubicBezTo>
                  <a:pt x="5921493" y="1320830"/>
                  <a:pt x="5925825" y="1334034"/>
                  <a:pt x="5925644" y="1345645"/>
                </a:cubicBezTo>
                <a:cubicBezTo>
                  <a:pt x="5925644" y="1359532"/>
                  <a:pt x="5917343" y="1362036"/>
                  <a:pt x="5908138" y="1363402"/>
                </a:cubicBezTo>
                <a:cubicBezTo>
                  <a:pt x="5894061" y="1365450"/>
                  <a:pt x="5879444" y="1345645"/>
                  <a:pt x="5860855" y="1372508"/>
                </a:cubicBezTo>
                <a:cubicBezTo>
                  <a:pt x="5894242" y="1388215"/>
                  <a:pt x="5927629" y="1403924"/>
                  <a:pt x="5927087" y="1457878"/>
                </a:cubicBezTo>
                <a:cubicBezTo>
                  <a:pt x="5926908" y="1472447"/>
                  <a:pt x="5940804" y="1477911"/>
                  <a:pt x="5951271" y="1481553"/>
                </a:cubicBezTo>
                <a:cubicBezTo>
                  <a:pt x="5968597" y="1487473"/>
                  <a:pt x="5983213" y="1497945"/>
                  <a:pt x="5992599" y="1518207"/>
                </a:cubicBezTo>
                <a:cubicBezTo>
                  <a:pt x="5992418" y="1522076"/>
                  <a:pt x="5992238" y="1526174"/>
                  <a:pt x="5993321" y="1529362"/>
                </a:cubicBezTo>
                <a:cubicBezTo>
                  <a:pt x="5990253" y="1578306"/>
                  <a:pt x="5964988" y="1576939"/>
                  <a:pt x="5937015" y="1568746"/>
                </a:cubicBezTo>
                <a:cubicBezTo>
                  <a:pt x="5903627" y="1558728"/>
                  <a:pt x="5870601" y="1540515"/>
                  <a:pt x="5835410" y="1558045"/>
                </a:cubicBezTo>
                <a:cubicBezTo>
                  <a:pt x="5885040" y="1581493"/>
                  <a:pt x="5938999" y="1583315"/>
                  <a:pt x="5985561" y="1616780"/>
                </a:cubicBezTo>
                <a:cubicBezTo>
                  <a:pt x="5815197" y="1622927"/>
                  <a:pt x="5664684" y="1517295"/>
                  <a:pt x="5499552" y="1476774"/>
                </a:cubicBezTo>
                <a:cubicBezTo>
                  <a:pt x="5505146" y="1503863"/>
                  <a:pt x="5518501" y="1509327"/>
                  <a:pt x="5530593" y="1513425"/>
                </a:cubicBezTo>
                <a:cubicBezTo>
                  <a:pt x="5591592" y="1533915"/>
                  <a:pt x="5645011" y="1574665"/>
                  <a:pt x="5700597" y="1609949"/>
                </a:cubicBezTo>
                <a:cubicBezTo>
                  <a:pt x="5723516" y="1624519"/>
                  <a:pt x="5740121" y="1639091"/>
                  <a:pt x="5748782" y="1670507"/>
                </a:cubicBezTo>
                <a:cubicBezTo>
                  <a:pt x="5756544" y="1698963"/>
                  <a:pt x="5771522" y="1712167"/>
                  <a:pt x="5799315" y="1703970"/>
                </a:cubicBezTo>
                <a:cubicBezTo>
                  <a:pt x="5821873" y="1697141"/>
                  <a:pt x="5846597" y="1700783"/>
                  <a:pt x="5870240" y="1703289"/>
                </a:cubicBezTo>
                <a:cubicBezTo>
                  <a:pt x="5897491" y="1706020"/>
                  <a:pt x="5927991" y="1738119"/>
                  <a:pt x="5920591" y="1754738"/>
                </a:cubicBezTo>
                <a:cubicBezTo>
                  <a:pt x="5907958" y="1782967"/>
                  <a:pt x="5886844" y="1768852"/>
                  <a:pt x="5868074" y="1765665"/>
                </a:cubicBezTo>
                <a:cubicBezTo>
                  <a:pt x="5846778" y="1761795"/>
                  <a:pt x="5807256" y="1753826"/>
                  <a:pt x="5806533" y="1757242"/>
                </a:cubicBezTo>
                <a:cubicBezTo>
                  <a:pt x="5792636" y="1828042"/>
                  <a:pt x="5694821" y="1766350"/>
                  <a:pt x="5673706" y="1759972"/>
                </a:cubicBezTo>
                <a:cubicBezTo>
                  <a:pt x="5647358" y="1752006"/>
                  <a:pt x="5622635" y="1766576"/>
                  <a:pt x="5597548" y="1769990"/>
                </a:cubicBezTo>
                <a:cubicBezTo>
                  <a:pt x="5575169" y="1773177"/>
                  <a:pt x="5448658" y="1782967"/>
                  <a:pt x="5422491" y="1752916"/>
                </a:cubicBezTo>
                <a:cubicBezTo>
                  <a:pt x="5418882" y="1776364"/>
                  <a:pt x="5426460" y="1785926"/>
                  <a:pt x="5432778" y="1796626"/>
                </a:cubicBezTo>
                <a:cubicBezTo>
                  <a:pt x="5441620" y="1811878"/>
                  <a:pt x="5443065" y="1822578"/>
                  <a:pt x="5426281" y="1834644"/>
                </a:cubicBezTo>
                <a:cubicBezTo>
                  <a:pt x="5378455" y="1869248"/>
                  <a:pt x="5379178" y="1870385"/>
                  <a:pt x="5423754" y="1917282"/>
                </a:cubicBezTo>
                <a:cubicBezTo>
                  <a:pt x="5425921" y="1919330"/>
                  <a:pt x="5425017" y="1926161"/>
                  <a:pt x="5425378" y="1930714"/>
                </a:cubicBezTo>
                <a:cubicBezTo>
                  <a:pt x="5413647" y="1937998"/>
                  <a:pt x="5399932" y="1919786"/>
                  <a:pt x="5386217" y="1939365"/>
                </a:cubicBezTo>
                <a:cubicBezTo>
                  <a:pt x="5445952" y="2025417"/>
                  <a:pt x="5537091" y="2046587"/>
                  <a:pt x="5619566" y="2111243"/>
                </a:cubicBezTo>
                <a:cubicBezTo>
                  <a:pt x="5552792" y="2132642"/>
                  <a:pt x="5512726" y="2057972"/>
                  <a:pt x="5463640" y="2067533"/>
                </a:cubicBezTo>
                <a:cubicBezTo>
                  <a:pt x="5439094" y="2090982"/>
                  <a:pt x="5512005" y="2128545"/>
                  <a:pt x="5442523" y="2139700"/>
                </a:cubicBezTo>
                <a:cubicBezTo>
                  <a:pt x="5472663" y="2160188"/>
                  <a:pt x="5495041" y="2180220"/>
                  <a:pt x="5515794" y="2203898"/>
                </a:cubicBezTo>
                <a:cubicBezTo>
                  <a:pt x="5552792" y="2246241"/>
                  <a:pt x="5560010" y="2274014"/>
                  <a:pt x="5542865" y="2330929"/>
                </a:cubicBezTo>
                <a:cubicBezTo>
                  <a:pt x="5531676" y="2368264"/>
                  <a:pt x="5515253" y="2402640"/>
                  <a:pt x="5529691" y="2447031"/>
                </a:cubicBezTo>
                <a:cubicBezTo>
                  <a:pt x="5539796" y="2477537"/>
                  <a:pt x="5535826" y="2497570"/>
                  <a:pt x="5498289" y="2483910"/>
                </a:cubicBezTo>
                <a:cubicBezTo>
                  <a:pt x="5457864" y="2469340"/>
                  <a:pt x="5442704" y="2496659"/>
                  <a:pt x="5452810" y="2550157"/>
                </a:cubicBezTo>
                <a:cubicBezTo>
                  <a:pt x="5459307" y="2584534"/>
                  <a:pt x="5452449" y="2595005"/>
                  <a:pt x="5424658" y="2591135"/>
                </a:cubicBezTo>
                <a:cubicBezTo>
                  <a:pt x="5393976" y="2586810"/>
                  <a:pt x="5364740" y="2564271"/>
                  <a:pt x="5326841" y="2575200"/>
                </a:cubicBezTo>
                <a:cubicBezTo>
                  <a:pt x="5357159" y="2637577"/>
                  <a:pt x="5421950" y="2619820"/>
                  <a:pt x="5457322" y="2679238"/>
                </a:cubicBezTo>
                <a:cubicBezTo>
                  <a:pt x="5415093" y="2679464"/>
                  <a:pt x="5382787" y="2679238"/>
                  <a:pt x="5351566" y="2666261"/>
                </a:cubicBezTo>
                <a:cubicBezTo>
                  <a:pt x="5338571" y="2661024"/>
                  <a:pt x="5324314" y="2655562"/>
                  <a:pt x="5317096" y="2673546"/>
                </a:cubicBezTo>
                <a:cubicBezTo>
                  <a:pt x="5308613" y="2695173"/>
                  <a:pt x="5326119" y="2703369"/>
                  <a:pt x="5336768" y="2707238"/>
                </a:cubicBezTo>
                <a:cubicBezTo>
                  <a:pt x="5366726" y="2718166"/>
                  <a:pt x="5389645" y="2744118"/>
                  <a:pt x="5414369" y="2764378"/>
                </a:cubicBezTo>
                <a:cubicBezTo>
                  <a:pt x="5468692" y="2808772"/>
                  <a:pt x="5528248" y="2845879"/>
                  <a:pt x="5574268" y="2919184"/>
                </a:cubicBezTo>
                <a:cubicBezTo>
                  <a:pt x="5516335" y="2900516"/>
                  <a:pt x="5473203" y="2857035"/>
                  <a:pt x="5419422" y="2848157"/>
                </a:cubicBezTo>
                <a:cubicBezTo>
                  <a:pt x="5465985" y="2914859"/>
                  <a:pt x="5525902" y="2958795"/>
                  <a:pt x="5582568" y="3007285"/>
                </a:cubicBezTo>
                <a:cubicBezTo>
                  <a:pt x="5598811" y="3020945"/>
                  <a:pt x="5615234" y="3030279"/>
                  <a:pt x="5618844" y="3060100"/>
                </a:cubicBezTo>
                <a:cubicBezTo>
                  <a:pt x="5625883" y="3117925"/>
                  <a:pt x="5646997" y="3165732"/>
                  <a:pt x="5692115" y="3191228"/>
                </a:cubicBezTo>
                <a:cubicBezTo>
                  <a:pt x="5692475" y="3191457"/>
                  <a:pt x="5689949" y="3200109"/>
                  <a:pt x="5688506" y="3206025"/>
                </a:cubicBezTo>
                <a:cubicBezTo>
                  <a:pt x="5660893" y="3207848"/>
                  <a:pt x="5639057" y="3173699"/>
                  <a:pt x="5603864" y="3184854"/>
                </a:cubicBezTo>
                <a:cubicBezTo>
                  <a:pt x="5637613" y="3231295"/>
                  <a:pt x="5665767" y="3272957"/>
                  <a:pt x="5713591" y="3295040"/>
                </a:cubicBezTo>
                <a:cubicBezTo>
                  <a:pt x="5751851" y="3312567"/>
                  <a:pt x="5799134" y="3322812"/>
                  <a:pt x="5826927" y="3379724"/>
                </a:cubicBezTo>
                <a:cubicBezTo>
                  <a:pt x="5794623" y="3390881"/>
                  <a:pt x="5770619" y="3376768"/>
                  <a:pt x="5746436" y="3366750"/>
                </a:cubicBezTo>
                <a:cubicBezTo>
                  <a:pt x="5709440" y="3351269"/>
                  <a:pt x="5672804" y="3333741"/>
                  <a:pt x="5635807" y="3318259"/>
                </a:cubicBezTo>
                <a:cubicBezTo>
                  <a:pt x="5621731" y="3312340"/>
                  <a:pt x="5606392" y="3308241"/>
                  <a:pt x="5597367" y="3336472"/>
                </a:cubicBezTo>
                <a:cubicBezTo>
                  <a:pt x="5644471" y="3342391"/>
                  <a:pt x="5672624" y="3380636"/>
                  <a:pt x="5702221" y="3416605"/>
                </a:cubicBezTo>
                <a:cubicBezTo>
                  <a:pt x="5718825" y="3436867"/>
                  <a:pt x="5732361" y="3463958"/>
                  <a:pt x="5762317" y="3453714"/>
                </a:cubicBezTo>
                <a:cubicBezTo>
                  <a:pt x="5778019" y="3448251"/>
                  <a:pt x="5787944" y="3463501"/>
                  <a:pt x="5786319" y="3482169"/>
                </a:cubicBezTo>
                <a:cubicBezTo>
                  <a:pt x="5780365" y="3547962"/>
                  <a:pt x="5817001" y="3570954"/>
                  <a:pt x="5854901" y="3583703"/>
                </a:cubicBezTo>
                <a:cubicBezTo>
                  <a:pt x="5926728" y="3607607"/>
                  <a:pt x="5986464" y="3663836"/>
                  <a:pt x="6056305" y="3694570"/>
                </a:cubicBezTo>
                <a:cubicBezTo>
                  <a:pt x="6124163" y="3724393"/>
                  <a:pt x="6176680" y="3795192"/>
                  <a:pt x="6244716" y="3832301"/>
                </a:cubicBezTo>
                <a:cubicBezTo>
                  <a:pt x="6293986" y="3859164"/>
                  <a:pt x="6341089" y="3893766"/>
                  <a:pt x="6391802" y="3918125"/>
                </a:cubicBezTo>
                <a:cubicBezTo>
                  <a:pt x="6511814" y="3975722"/>
                  <a:pt x="6634174" y="4021935"/>
                  <a:pt x="6763572" y="4028537"/>
                </a:cubicBezTo>
                <a:cubicBezTo>
                  <a:pt x="6870411" y="4033774"/>
                  <a:pt x="7797129" y="4028766"/>
                  <a:pt x="8173592" y="3279560"/>
                </a:cubicBezTo>
                <a:cubicBezTo>
                  <a:pt x="8180811" y="3275916"/>
                  <a:pt x="8188931" y="3266355"/>
                  <a:pt x="8191458" y="3257248"/>
                </a:cubicBezTo>
                <a:cubicBezTo>
                  <a:pt x="8203550" y="3214677"/>
                  <a:pt x="8233147" y="3196237"/>
                  <a:pt x="8259856" y="3173245"/>
                </a:cubicBezTo>
                <a:cubicBezTo>
                  <a:pt x="8283318" y="3152983"/>
                  <a:pt x="8308224" y="3131812"/>
                  <a:pt x="8317969" y="3097663"/>
                </a:cubicBezTo>
                <a:cubicBezTo>
                  <a:pt x="8330783" y="3052133"/>
                  <a:pt x="8294328" y="3089468"/>
                  <a:pt x="8287650" y="3072166"/>
                </a:cubicBezTo>
                <a:cubicBezTo>
                  <a:pt x="8301546" y="3048491"/>
                  <a:pt x="8323023" y="3026863"/>
                  <a:pt x="8328617" y="3000000"/>
                </a:cubicBezTo>
                <a:cubicBezTo>
                  <a:pt x="8349009" y="2903020"/>
                  <a:pt x="8393045" y="2832447"/>
                  <a:pt x="8458917" y="2777583"/>
                </a:cubicBezTo>
                <a:cubicBezTo>
                  <a:pt x="8477866" y="2761875"/>
                  <a:pt x="8490318" y="2733190"/>
                  <a:pt x="8516125" y="2728639"/>
                </a:cubicBezTo>
                <a:cubicBezTo>
                  <a:pt x="8573515" y="2718621"/>
                  <a:pt x="8555468" y="2640309"/>
                  <a:pt x="8585788" y="2605478"/>
                </a:cubicBezTo>
                <a:cubicBezTo>
                  <a:pt x="8591563" y="2598874"/>
                  <a:pt x="8596796" y="2585900"/>
                  <a:pt x="8595714" y="2577023"/>
                </a:cubicBezTo>
                <a:cubicBezTo>
                  <a:pt x="8594091" y="2564271"/>
                  <a:pt x="8587232" y="2552206"/>
                  <a:pt x="8581457" y="2540823"/>
                </a:cubicBezTo>
                <a:cubicBezTo>
                  <a:pt x="8575501" y="2529441"/>
                  <a:pt x="8566478" y="2519424"/>
                  <a:pt x="8570809" y="2504399"/>
                </a:cubicBezTo>
                <a:cubicBezTo>
                  <a:pt x="8572612" y="2498253"/>
                  <a:pt x="8571351" y="2476854"/>
                  <a:pt x="8584705" y="2493699"/>
                </a:cubicBezTo>
                <a:cubicBezTo>
                  <a:pt x="8621340" y="2539914"/>
                  <a:pt x="8642637" y="2496205"/>
                  <a:pt x="8674038" y="2475260"/>
                </a:cubicBezTo>
                <a:cubicBezTo>
                  <a:pt x="8648772" y="2453632"/>
                  <a:pt x="8626033" y="2438380"/>
                  <a:pt x="8622243" y="2406054"/>
                </a:cubicBezTo>
                <a:cubicBezTo>
                  <a:pt x="8614483" y="2339351"/>
                  <a:pt x="8581278" y="2308846"/>
                  <a:pt x="8530925" y="2302926"/>
                </a:cubicBezTo>
                <a:cubicBezTo>
                  <a:pt x="8549513" y="2238501"/>
                  <a:pt x="8549513" y="2238501"/>
                  <a:pt x="8489417" y="2229622"/>
                </a:cubicBezTo>
                <a:cubicBezTo>
                  <a:pt x="8512517" y="2188645"/>
                  <a:pt x="8512517" y="2178173"/>
                  <a:pt x="8484543" y="2164058"/>
                </a:cubicBezTo>
                <a:cubicBezTo>
                  <a:pt x="8457653" y="2150626"/>
                  <a:pt x="8427876" y="2146073"/>
                  <a:pt x="8402970" y="2125358"/>
                </a:cubicBezTo>
                <a:cubicBezTo>
                  <a:pt x="8425891" y="2072997"/>
                  <a:pt x="8432387" y="2012214"/>
                  <a:pt x="8479670" y="1986716"/>
                </a:cubicBezTo>
                <a:cubicBezTo>
                  <a:pt x="8487070" y="1982846"/>
                  <a:pt x="8492123" y="1967138"/>
                  <a:pt x="8487432" y="1958032"/>
                </a:cubicBezTo>
                <a:cubicBezTo>
                  <a:pt x="8470286" y="1925023"/>
                  <a:pt x="8494830" y="1862417"/>
                  <a:pt x="8441412" y="1855361"/>
                </a:cubicBezTo>
                <a:cubicBezTo>
                  <a:pt x="8434733" y="1854678"/>
                  <a:pt x="8428597" y="1847847"/>
                  <a:pt x="8433831" y="1838969"/>
                </a:cubicBezTo>
                <a:cubicBezTo>
                  <a:pt x="8451879" y="1808009"/>
                  <a:pt x="8430041" y="1810057"/>
                  <a:pt x="8416868" y="1806187"/>
                </a:cubicBezTo>
                <a:cubicBezTo>
                  <a:pt x="8400985" y="1801408"/>
                  <a:pt x="8382938" y="1815066"/>
                  <a:pt x="8368140" y="1798219"/>
                </a:cubicBezTo>
                <a:cubicBezTo>
                  <a:pt x="8371569" y="1780462"/>
                  <a:pt x="8384382" y="1780689"/>
                  <a:pt x="8393405" y="1774999"/>
                </a:cubicBezTo>
                <a:cubicBezTo>
                  <a:pt x="8419754" y="1758607"/>
                  <a:pt x="8441231" y="1739030"/>
                  <a:pt x="8442495" y="1696458"/>
                </a:cubicBezTo>
                <a:cubicBezTo>
                  <a:pt x="8443396" y="1662083"/>
                  <a:pt x="8446284" y="1631805"/>
                  <a:pt x="8409828" y="1621332"/>
                </a:cubicBezTo>
                <a:cubicBezTo>
                  <a:pt x="8394669" y="1617006"/>
                  <a:pt x="8399001" y="1592193"/>
                  <a:pt x="8407664" y="1579899"/>
                </a:cubicBezTo>
                <a:cubicBezTo>
                  <a:pt x="8423184" y="1558045"/>
                  <a:pt x="8435996" y="1528906"/>
                  <a:pt x="8462707" y="1526857"/>
                </a:cubicBezTo>
                <a:cubicBezTo>
                  <a:pt x="8478949" y="1525492"/>
                  <a:pt x="8491402" y="1516384"/>
                  <a:pt x="8504215" y="1505913"/>
                </a:cubicBezTo>
                <a:cubicBezTo>
                  <a:pt x="8513419" y="1498398"/>
                  <a:pt x="8524428" y="1492025"/>
                  <a:pt x="8523345" y="1475863"/>
                </a:cubicBezTo>
                <a:cubicBezTo>
                  <a:pt x="8522262" y="1460382"/>
                  <a:pt x="8511615" y="1454008"/>
                  <a:pt x="8500786" y="1450820"/>
                </a:cubicBezTo>
                <a:cubicBezTo>
                  <a:pt x="8464691" y="1440577"/>
                  <a:pt x="8430764" y="1425551"/>
                  <a:pt x="8400624" y="1391176"/>
                </a:cubicBezTo>
                <a:cubicBezTo>
                  <a:pt x="8420657" y="1372963"/>
                  <a:pt x="8439787" y="1359759"/>
                  <a:pt x="8454585" y="1341319"/>
                </a:cubicBezTo>
                <a:cubicBezTo>
                  <a:pt x="8490318" y="1296701"/>
                  <a:pt x="8187668" y="1156238"/>
                  <a:pt x="8172509" y="1106153"/>
                </a:cubicBezTo>
                <a:cubicBezTo>
                  <a:pt x="8167817" y="1090673"/>
                  <a:pt x="8151755" y="1074738"/>
                  <a:pt x="8138399" y="1070184"/>
                </a:cubicBezTo>
                <a:cubicBezTo>
                  <a:pt x="8075777" y="1048785"/>
                  <a:pt x="8021456" y="1000749"/>
                  <a:pt x="7957388" y="982992"/>
                </a:cubicBezTo>
                <a:cubicBezTo>
                  <a:pt x="7896929" y="966147"/>
                  <a:pt x="7837375" y="943608"/>
                  <a:pt x="7771142" y="921300"/>
                </a:cubicBezTo>
                <a:cubicBezTo>
                  <a:pt x="7811747" y="865296"/>
                  <a:pt x="7883756" y="871899"/>
                  <a:pt x="7900539" y="791082"/>
                </a:cubicBezTo>
                <a:cubicBezTo>
                  <a:pt x="7835028" y="770137"/>
                  <a:pt x="7766090" y="794042"/>
                  <a:pt x="7702923" y="760803"/>
                </a:cubicBezTo>
                <a:cubicBezTo>
                  <a:pt x="7697509" y="757845"/>
                  <a:pt x="7690109" y="760803"/>
                  <a:pt x="7683614" y="761714"/>
                </a:cubicBezTo>
                <a:cubicBezTo>
                  <a:pt x="7553493" y="779471"/>
                  <a:pt x="7423915" y="763991"/>
                  <a:pt x="7295600" y="741680"/>
                </a:cubicBezTo>
                <a:cubicBezTo>
                  <a:pt x="7110798" y="709810"/>
                  <a:pt x="6925273" y="689548"/>
                  <a:pt x="6739388" y="675206"/>
                </a:cubicBezTo>
                <a:cubicBezTo>
                  <a:pt x="6585807" y="663367"/>
                  <a:pt x="6431866" y="658132"/>
                  <a:pt x="6279006" y="635367"/>
                </a:cubicBezTo>
                <a:cubicBezTo>
                  <a:pt x="6115501" y="611009"/>
                  <a:pt x="5952175" y="583462"/>
                  <a:pt x="5788847" y="557964"/>
                </a:cubicBezTo>
                <a:cubicBezTo>
                  <a:pt x="5781448" y="556825"/>
                  <a:pt x="5773282" y="553240"/>
                  <a:pt x="5765387" y="552984"/>
                </a:cubicBezTo>
                <a:close/>
                <a:moveTo>
                  <a:pt x="0" y="0"/>
                </a:moveTo>
                <a:lnTo>
                  <a:pt x="768106" y="0"/>
                </a:lnTo>
                <a:lnTo>
                  <a:pt x="767098" y="10118"/>
                </a:lnTo>
                <a:cubicBezTo>
                  <a:pt x="765697" y="22412"/>
                  <a:pt x="763205" y="34103"/>
                  <a:pt x="756850" y="43654"/>
                </a:cubicBezTo>
                <a:cubicBezTo>
                  <a:pt x="749894" y="54193"/>
                  <a:pt x="757386" y="72374"/>
                  <a:pt x="768357" y="76852"/>
                </a:cubicBezTo>
                <a:cubicBezTo>
                  <a:pt x="838462" y="106364"/>
                  <a:pt x="848094" y="176713"/>
                  <a:pt x="882077" y="237315"/>
                </a:cubicBezTo>
                <a:cubicBezTo>
                  <a:pt x="845150" y="261290"/>
                  <a:pt x="801001" y="266560"/>
                  <a:pt x="761133" y="282106"/>
                </a:cubicBezTo>
                <a:cubicBezTo>
                  <a:pt x="719657" y="298442"/>
                  <a:pt x="719657" y="310562"/>
                  <a:pt x="753907" y="357988"/>
                </a:cubicBezTo>
                <a:cubicBezTo>
                  <a:pt x="664804" y="368265"/>
                  <a:pt x="664804" y="368265"/>
                  <a:pt x="692364" y="442830"/>
                </a:cubicBezTo>
                <a:cubicBezTo>
                  <a:pt x="617709" y="449681"/>
                  <a:pt x="568477" y="484987"/>
                  <a:pt x="556972" y="562188"/>
                </a:cubicBezTo>
                <a:cubicBezTo>
                  <a:pt x="551352" y="599602"/>
                  <a:pt x="517637" y="617254"/>
                  <a:pt x="480177" y="642286"/>
                </a:cubicBezTo>
                <a:cubicBezTo>
                  <a:pt x="526734" y="666528"/>
                  <a:pt x="558310" y="717115"/>
                  <a:pt x="612627" y="663627"/>
                </a:cubicBezTo>
                <a:cubicBezTo>
                  <a:pt x="632427" y="644130"/>
                  <a:pt x="630557" y="668898"/>
                  <a:pt x="633230" y="676011"/>
                </a:cubicBezTo>
                <a:cubicBezTo>
                  <a:pt x="639651" y="693400"/>
                  <a:pt x="626274" y="704995"/>
                  <a:pt x="617443" y="718168"/>
                </a:cubicBezTo>
                <a:cubicBezTo>
                  <a:pt x="608881" y="731343"/>
                  <a:pt x="598711" y="745306"/>
                  <a:pt x="596304" y="760064"/>
                </a:cubicBezTo>
                <a:cubicBezTo>
                  <a:pt x="594700" y="770339"/>
                  <a:pt x="602459" y="785355"/>
                  <a:pt x="611021" y="792998"/>
                </a:cubicBezTo>
                <a:cubicBezTo>
                  <a:pt x="655975" y="833311"/>
                  <a:pt x="629217" y="923949"/>
                  <a:pt x="714308" y="935543"/>
                </a:cubicBezTo>
                <a:cubicBezTo>
                  <a:pt x="752570" y="940811"/>
                  <a:pt x="771032" y="974010"/>
                  <a:pt x="799128" y="992190"/>
                </a:cubicBezTo>
                <a:cubicBezTo>
                  <a:pt x="896793" y="1055689"/>
                  <a:pt x="962082" y="1137368"/>
                  <a:pt x="992317" y="1249612"/>
                </a:cubicBezTo>
                <a:cubicBezTo>
                  <a:pt x="1000611" y="1280703"/>
                  <a:pt x="1032454" y="1305735"/>
                  <a:pt x="1053058" y="1333136"/>
                </a:cubicBezTo>
                <a:cubicBezTo>
                  <a:pt x="1043156" y="1353160"/>
                  <a:pt x="989106" y="1309949"/>
                  <a:pt x="1008104" y="1362645"/>
                </a:cubicBezTo>
                <a:cubicBezTo>
                  <a:pt x="1022553" y="1402169"/>
                  <a:pt x="1059480" y="1426672"/>
                  <a:pt x="1094265" y="1450123"/>
                </a:cubicBezTo>
                <a:cubicBezTo>
                  <a:pt x="1133866" y="1476733"/>
                  <a:pt x="1177749" y="1498075"/>
                  <a:pt x="1195677" y="1547347"/>
                </a:cubicBezTo>
                <a:cubicBezTo>
                  <a:pt x="1199423" y="1557887"/>
                  <a:pt x="1211463" y="1568953"/>
                  <a:pt x="1222166" y="1573170"/>
                </a:cubicBezTo>
                <a:cubicBezTo>
                  <a:pt x="1780331" y="2440289"/>
                  <a:pt x="3154333" y="2446085"/>
                  <a:pt x="3312738" y="2440024"/>
                </a:cubicBezTo>
                <a:cubicBezTo>
                  <a:pt x="3504591" y="2432384"/>
                  <a:pt x="3686008" y="2378897"/>
                  <a:pt x="3863944" y="2312235"/>
                </a:cubicBezTo>
                <a:cubicBezTo>
                  <a:pt x="3939135" y="2284043"/>
                  <a:pt x="4008972" y="2243995"/>
                  <a:pt x="4082022" y="2212904"/>
                </a:cubicBezTo>
                <a:cubicBezTo>
                  <a:pt x="4182897" y="2169955"/>
                  <a:pt x="4260761" y="2088012"/>
                  <a:pt x="4361371" y="2053496"/>
                </a:cubicBezTo>
                <a:cubicBezTo>
                  <a:pt x="4464921" y="2017925"/>
                  <a:pt x="4553490" y="1952846"/>
                  <a:pt x="4659987" y="1925180"/>
                </a:cubicBezTo>
                <a:cubicBezTo>
                  <a:pt x="4716177" y="1910425"/>
                  <a:pt x="4770494" y="1883815"/>
                  <a:pt x="4761667" y="1807667"/>
                </a:cubicBezTo>
                <a:cubicBezTo>
                  <a:pt x="4759257" y="1786061"/>
                  <a:pt x="4773973" y="1768410"/>
                  <a:pt x="4797253" y="1774733"/>
                </a:cubicBezTo>
                <a:cubicBezTo>
                  <a:pt x="4841669" y="1786589"/>
                  <a:pt x="4861738" y="1755234"/>
                  <a:pt x="4886356" y="1731784"/>
                </a:cubicBezTo>
                <a:cubicBezTo>
                  <a:pt x="4930237" y="1690154"/>
                  <a:pt x="4971978" y="1645890"/>
                  <a:pt x="5041818" y="1639039"/>
                </a:cubicBezTo>
                <a:cubicBezTo>
                  <a:pt x="5028440" y="1606365"/>
                  <a:pt x="5005695" y="1611110"/>
                  <a:pt x="4984824" y="1617960"/>
                </a:cubicBezTo>
                <a:cubicBezTo>
                  <a:pt x="4929971" y="1635878"/>
                  <a:pt x="4875653" y="1656165"/>
                  <a:pt x="4820800" y="1674082"/>
                </a:cubicBezTo>
                <a:cubicBezTo>
                  <a:pt x="4784945" y="1685677"/>
                  <a:pt x="4749356" y="1702012"/>
                  <a:pt x="4701459" y="1689099"/>
                </a:cubicBezTo>
                <a:cubicBezTo>
                  <a:pt x="4742668" y="1623230"/>
                  <a:pt x="4812771" y="1611373"/>
                  <a:pt x="4869498" y="1591086"/>
                </a:cubicBezTo>
                <a:cubicBezTo>
                  <a:pt x="4940404" y="1565528"/>
                  <a:pt x="4982147" y="1517309"/>
                  <a:pt x="5032185" y="1463559"/>
                </a:cubicBezTo>
                <a:cubicBezTo>
                  <a:pt x="4980006" y="1450649"/>
                  <a:pt x="4947630" y="1490172"/>
                  <a:pt x="4906692" y="1488062"/>
                </a:cubicBezTo>
                <a:cubicBezTo>
                  <a:pt x="4904550" y="1481215"/>
                  <a:pt x="4900805" y="1471202"/>
                  <a:pt x="4901340" y="1470936"/>
                </a:cubicBezTo>
                <a:cubicBezTo>
                  <a:pt x="4968234" y="1441427"/>
                  <a:pt x="4999539" y="1386097"/>
                  <a:pt x="5009976" y="1319171"/>
                </a:cubicBezTo>
                <a:cubicBezTo>
                  <a:pt x="5015328" y="1284656"/>
                  <a:pt x="5039677" y="1273853"/>
                  <a:pt x="5063760" y="1258044"/>
                </a:cubicBezTo>
                <a:cubicBezTo>
                  <a:pt x="5147777" y="1201922"/>
                  <a:pt x="5236613" y="1151071"/>
                  <a:pt x="5305648" y="1073871"/>
                </a:cubicBezTo>
                <a:cubicBezTo>
                  <a:pt x="5225910" y="1084147"/>
                  <a:pt x="5161960" y="1134471"/>
                  <a:pt x="5076067" y="1156077"/>
                </a:cubicBezTo>
                <a:cubicBezTo>
                  <a:pt x="5144298" y="1071235"/>
                  <a:pt x="5232600" y="1028288"/>
                  <a:pt x="5313141" y="976907"/>
                </a:cubicBezTo>
                <a:cubicBezTo>
                  <a:pt x="5349798" y="953458"/>
                  <a:pt x="5383779" y="923421"/>
                  <a:pt x="5428196" y="910774"/>
                </a:cubicBezTo>
                <a:cubicBezTo>
                  <a:pt x="5443985" y="906295"/>
                  <a:pt x="5469939" y="896809"/>
                  <a:pt x="5457363" y="871779"/>
                </a:cubicBezTo>
                <a:cubicBezTo>
                  <a:pt x="5446661" y="850965"/>
                  <a:pt x="5425523" y="857286"/>
                  <a:pt x="5406256" y="863347"/>
                </a:cubicBezTo>
                <a:cubicBezTo>
                  <a:pt x="5359965" y="878367"/>
                  <a:pt x="5312069" y="878629"/>
                  <a:pt x="5249456" y="878367"/>
                </a:cubicBezTo>
                <a:cubicBezTo>
                  <a:pt x="5301901" y="809597"/>
                  <a:pt x="5397963" y="830149"/>
                  <a:pt x="5442914" y="757955"/>
                </a:cubicBezTo>
                <a:cubicBezTo>
                  <a:pt x="5386723" y="745306"/>
                  <a:pt x="5343376" y="771392"/>
                  <a:pt x="5297887" y="776398"/>
                </a:cubicBezTo>
                <a:cubicBezTo>
                  <a:pt x="5256683" y="780877"/>
                  <a:pt x="5246513" y="768758"/>
                  <a:pt x="5256146" y="728971"/>
                </a:cubicBezTo>
                <a:cubicBezTo>
                  <a:pt x="5271129" y="667053"/>
                  <a:pt x="5248653" y="635435"/>
                  <a:pt x="5188716" y="652298"/>
                </a:cubicBezTo>
                <a:cubicBezTo>
                  <a:pt x="5133062" y="668107"/>
                  <a:pt x="5127175" y="644922"/>
                  <a:pt x="5142160" y="609614"/>
                </a:cubicBezTo>
                <a:cubicBezTo>
                  <a:pt x="5163564" y="558237"/>
                  <a:pt x="5139216" y="518450"/>
                  <a:pt x="5122626" y="475239"/>
                </a:cubicBezTo>
                <a:cubicBezTo>
                  <a:pt x="5097205" y="409367"/>
                  <a:pt x="5107908" y="377223"/>
                  <a:pt x="5162763" y="328215"/>
                </a:cubicBezTo>
                <a:cubicBezTo>
                  <a:pt x="5193532" y="300811"/>
                  <a:pt x="5226711" y="277627"/>
                  <a:pt x="5271399" y="253914"/>
                </a:cubicBezTo>
                <a:cubicBezTo>
                  <a:pt x="5168381" y="241003"/>
                  <a:pt x="5276483" y="197528"/>
                  <a:pt x="5240091" y="170389"/>
                </a:cubicBezTo>
                <a:cubicBezTo>
                  <a:pt x="5167310" y="159323"/>
                  <a:pt x="5107908" y="245745"/>
                  <a:pt x="5008904" y="220979"/>
                </a:cubicBezTo>
                <a:cubicBezTo>
                  <a:pt x="5131187" y="146147"/>
                  <a:pt x="5266315" y="121645"/>
                  <a:pt x="5354881" y="22050"/>
                </a:cubicBezTo>
                <a:cubicBezTo>
                  <a:pt x="5334546" y="-611"/>
                  <a:pt x="5314210" y="20468"/>
                  <a:pt x="5296818" y="12038"/>
                </a:cubicBezTo>
                <a:cubicBezTo>
                  <a:pt x="5297085" y="9403"/>
                  <a:pt x="5296884" y="6109"/>
                  <a:pt x="5297018" y="3177"/>
                </a:cubicBezTo>
                <a:lnTo>
                  <a:pt x="5298067" y="0"/>
                </a:lnTo>
                <a:lnTo>
                  <a:pt x="8958468" y="0"/>
                </a:lnTo>
                <a:lnTo>
                  <a:pt x="8936439" y="18562"/>
                </a:lnTo>
                <a:cubicBezTo>
                  <a:pt x="8928025" y="29598"/>
                  <a:pt x="8926611" y="39110"/>
                  <a:pt x="8934304" y="46608"/>
                </a:cubicBezTo>
                <a:cubicBezTo>
                  <a:pt x="8959791" y="71400"/>
                  <a:pt x="8992737" y="89152"/>
                  <a:pt x="9027240" y="113638"/>
                </a:cubicBezTo>
                <a:cubicBezTo>
                  <a:pt x="8975330" y="159853"/>
                  <a:pt x="8916899" y="180054"/>
                  <a:pt x="8854734" y="193826"/>
                </a:cubicBezTo>
                <a:cubicBezTo>
                  <a:pt x="8836083" y="198111"/>
                  <a:pt x="8817746" y="206680"/>
                  <a:pt x="8815880" y="227493"/>
                </a:cubicBezTo>
                <a:cubicBezTo>
                  <a:pt x="8814017" y="249223"/>
                  <a:pt x="8832977" y="257791"/>
                  <a:pt x="8848828" y="267894"/>
                </a:cubicBezTo>
                <a:cubicBezTo>
                  <a:pt x="8870895" y="281971"/>
                  <a:pt x="8892342" y="294216"/>
                  <a:pt x="8920315" y="296052"/>
                </a:cubicBezTo>
                <a:cubicBezTo>
                  <a:pt x="8966319" y="298806"/>
                  <a:pt x="8988385" y="337982"/>
                  <a:pt x="9015115" y="367363"/>
                </a:cubicBezTo>
                <a:cubicBezTo>
                  <a:pt x="9030034" y="383892"/>
                  <a:pt x="9037496" y="417251"/>
                  <a:pt x="9011388" y="423067"/>
                </a:cubicBezTo>
                <a:cubicBezTo>
                  <a:pt x="8948601" y="437148"/>
                  <a:pt x="8953575" y="477853"/>
                  <a:pt x="8955127" y="524068"/>
                </a:cubicBezTo>
                <a:cubicBezTo>
                  <a:pt x="8957303" y="581304"/>
                  <a:pt x="8994292" y="607624"/>
                  <a:pt x="9039672" y="629661"/>
                </a:cubicBezTo>
                <a:cubicBezTo>
                  <a:pt x="9055213" y="637312"/>
                  <a:pt x="9077279" y="637006"/>
                  <a:pt x="9083187" y="660880"/>
                </a:cubicBezTo>
                <a:cubicBezTo>
                  <a:pt x="9057699" y="683528"/>
                  <a:pt x="9026617" y="665166"/>
                  <a:pt x="8999263" y="671592"/>
                </a:cubicBezTo>
                <a:cubicBezTo>
                  <a:pt x="8976575" y="676794"/>
                  <a:pt x="8938965" y="674041"/>
                  <a:pt x="8970048" y="715664"/>
                </a:cubicBezTo>
                <a:cubicBezTo>
                  <a:pt x="8979063" y="727601"/>
                  <a:pt x="8968494" y="736784"/>
                  <a:pt x="8956992" y="737702"/>
                </a:cubicBezTo>
                <a:cubicBezTo>
                  <a:pt x="8864991" y="747189"/>
                  <a:pt x="8907262" y="831359"/>
                  <a:pt x="8877733" y="875737"/>
                </a:cubicBezTo>
                <a:cubicBezTo>
                  <a:pt x="8869654" y="887979"/>
                  <a:pt x="8878357" y="909097"/>
                  <a:pt x="8891100" y="914300"/>
                </a:cubicBezTo>
                <a:cubicBezTo>
                  <a:pt x="8972534" y="948581"/>
                  <a:pt x="8983724" y="1030299"/>
                  <a:pt x="9023199" y="1100695"/>
                </a:cubicBezTo>
                <a:cubicBezTo>
                  <a:pt x="8980304" y="1128545"/>
                  <a:pt x="8929020" y="1134666"/>
                  <a:pt x="8882708" y="1152725"/>
                </a:cubicBezTo>
                <a:cubicBezTo>
                  <a:pt x="8834530" y="1171701"/>
                  <a:pt x="8834530" y="1185780"/>
                  <a:pt x="8874315" y="1240870"/>
                </a:cubicBezTo>
                <a:cubicBezTo>
                  <a:pt x="8770812" y="1252808"/>
                  <a:pt x="8770812" y="1252808"/>
                  <a:pt x="8802826" y="1339424"/>
                </a:cubicBezTo>
                <a:cubicBezTo>
                  <a:pt x="8716105" y="1347382"/>
                  <a:pt x="8658917" y="1388394"/>
                  <a:pt x="8645552" y="1478072"/>
                </a:cubicBezTo>
                <a:cubicBezTo>
                  <a:pt x="8639024" y="1521532"/>
                  <a:pt x="8599861" y="1542037"/>
                  <a:pt x="8556347" y="1571114"/>
                </a:cubicBezTo>
                <a:cubicBezTo>
                  <a:pt x="8610428" y="1599274"/>
                  <a:pt x="8647106" y="1658037"/>
                  <a:pt x="8710202" y="1595904"/>
                </a:cubicBezTo>
                <a:cubicBezTo>
                  <a:pt x="8733202" y="1573257"/>
                  <a:pt x="8731030" y="1602027"/>
                  <a:pt x="8734135" y="1610290"/>
                </a:cubicBezTo>
                <a:cubicBezTo>
                  <a:pt x="8741594" y="1630489"/>
                  <a:pt x="8726054" y="1643958"/>
                  <a:pt x="8715797" y="1659260"/>
                </a:cubicBezTo>
                <a:cubicBezTo>
                  <a:pt x="8705851" y="1674564"/>
                  <a:pt x="8694038" y="1690784"/>
                  <a:pt x="8691242" y="1707927"/>
                </a:cubicBezTo>
                <a:cubicBezTo>
                  <a:pt x="8689378" y="1719862"/>
                  <a:pt x="8698391" y="1737306"/>
                  <a:pt x="8708337" y="1746183"/>
                </a:cubicBezTo>
                <a:cubicBezTo>
                  <a:pt x="8760556" y="1793011"/>
                  <a:pt x="8729474" y="1898297"/>
                  <a:pt x="8828316" y="1911765"/>
                </a:cubicBezTo>
                <a:cubicBezTo>
                  <a:pt x="8872762" y="1917884"/>
                  <a:pt x="8894207" y="1956449"/>
                  <a:pt x="8926844" y="1977567"/>
                </a:cubicBezTo>
                <a:cubicBezTo>
                  <a:pt x="9040293" y="2051328"/>
                  <a:pt x="9116134" y="2146208"/>
                  <a:pt x="9151255" y="2276592"/>
                </a:cubicBezTo>
                <a:cubicBezTo>
                  <a:pt x="9160890" y="2312707"/>
                  <a:pt x="9197879" y="2341785"/>
                  <a:pt x="9221812" y="2373614"/>
                </a:cubicBezTo>
                <a:cubicBezTo>
                  <a:pt x="9210310" y="2396875"/>
                  <a:pt x="9147525" y="2346680"/>
                  <a:pt x="9169593" y="2407892"/>
                </a:cubicBezTo>
                <a:cubicBezTo>
                  <a:pt x="9186377" y="2453803"/>
                  <a:pt x="9229272" y="2482267"/>
                  <a:pt x="9269679" y="2509507"/>
                </a:cubicBezTo>
                <a:cubicBezTo>
                  <a:pt x="9315680" y="2540419"/>
                  <a:pt x="9366654" y="2565210"/>
                  <a:pt x="9387480" y="2622444"/>
                </a:cubicBezTo>
                <a:cubicBezTo>
                  <a:pt x="9391832" y="2634687"/>
                  <a:pt x="9405817" y="2647542"/>
                  <a:pt x="9418250" y="2652440"/>
                </a:cubicBezTo>
                <a:cubicBezTo>
                  <a:pt x="10066621" y="3659697"/>
                  <a:pt x="11662679" y="3666430"/>
                  <a:pt x="11846684" y="3659389"/>
                </a:cubicBezTo>
                <a:cubicBezTo>
                  <a:pt x="11958113" y="3654952"/>
                  <a:pt x="12066512" y="3637200"/>
                  <a:pt x="12172890" y="3610878"/>
                </a:cubicBezTo>
                <a:lnTo>
                  <a:pt x="12192000" y="3605403"/>
                </a:lnTo>
                <a:lnTo>
                  <a:pt x="12192000" y="6858000"/>
                </a:lnTo>
                <a:lnTo>
                  <a:pt x="2667892" y="6858000"/>
                </a:lnTo>
                <a:lnTo>
                  <a:pt x="2654380" y="6849405"/>
                </a:lnTo>
                <a:cubicBezTo>
                  <a:pt x="2607569" y="6826978"/>
                  <a:pt x="2555222" y="6809052"/>
                  <a:pt x="2517472" y="6768410"/>
                </a:cubicBezTo>
                <a:cubicBezTo>
                  <a:pt x="2640621" y="6736030"/>
                  <a:pt x="2751355" y="6703317"/>
                  <a:pt x="2863768" y="6678867"/>
                </a:cubicBezTo>
                <a:cubicBezTo>
                  <a:pt x="2982893" y="6653093"/>
                  <a:pt x="3083895" y="6583373"/>
                  <a:pt x="3200332" y="6552312"/>
                </a:cubicBezTo>
                <a:cubicBezTo>
                  <a:pt x="3225166" y="6545703"/>
                  <a:pt x="3255030" y="6522574"/>
                  <a:pt x="3263755" y="6500106"/>
                </a:cubicBezTo>
                <a:cubicBezTo>
                  <a:pt x="3291941" y="6427411"/>
                  <a:pt x="3854674" y="6223537"/>
                  <a:pt x="3788234" y="6158777"/>
                </a:cubicBezTo>
                <a:cubicBezTo>
                  <a:pt x="3760718" y="6132011"/>
                  <a:pt x="3725150" y="6112847"/>
                  <a:pt x="3687901" y="6086412"/>
                </a:cubicBezTo>
                <a:cubicBezTo>
                  <a:pt x="3743942" y="6036518"/>
                  <a:pt x="3807024" y="6014710"/>
                  <a:pt x="3874137" y="5999841"/>
                </a:cubicBezTo>
                <a:cubicBezTo>
                  <a:pt x="3894273" y="5995216"/>
                  <a:pt x="3914069" y="5985964"/>
                  <a:pt x="3916083" y="5963494"/>
                </a:cubicBezTo>
                <a:cubicBezTo>
                  <a:pt x="3918095" y="5940035"/>
                  <a:pt x="3897626" y="5930785"/>
                  <a:pt x="3880513" y="5919878"/>
                </a:cubicBezTo>
                <a:cubicBezTo>
                  <a:pt x="3856689" y="5904680"/>
                  <a:pt x="3833535" y="5891460"/>
                  <a:pt x="3803335" y="5889479"/>
                </a:cubicBezTo>
                <a:cubicBezTo>
                  <a:pt x="3753670" y="5886505"/>
                  <a:pt x="3729848" y="5844211"/>
                  <a:pt x="3700990" y="5812491"/>
                </a:cubicBezTo>
                <a:cubicBezTo>
                  <a:pt x="3684884" y="5794647"/>
                  <a:pt x="3676828" y="5758633"/>
                  <a:pt x="3705014" y="5752353"/>
                </a:cubicBezTo>
                <a:cubicBezTo>
                  <a:pt x="3772798" y="5737152"/>
                  <a:pt x="3767428" y="5693207"/>
                  <a:pt x="3765753" y="5643313"/>
                </a:cubicBezTo>
                <a:cubicBezTo>
                  <a:pt x="3763404" y="5581522"/>
                  <a:pt x="3723470" y="5553107"/>
                  <a:pt x="3674479" y="5529315"/>
                </a:cubicBezTo>
                <a:cubicBezTo>
                  <a:pt x="3657701" y="5521056"/>
                  <a:pt x="3633878" y="5521386"/>
                  <a:pt x="3627501" y="5495612"/>
                </a:cubicBezTo>
                <a:cubicBezTo>
                  <a:pt x="3655017" y="5471161"/>
                  <a:pt x="3688572" y="5490985"/>
                  <a:pt x="3718104" y="5484048"/>
                </a:cubicBezTo>
                <a:cubicBezTo>
                  <a:pt x="3742598" y="5478431"/>
                  <a:pt x="3783202" y="5481403"/>
                  <a:pt x="3749644" y="5436467"/>
                </a:cubicBezTo>
                <a:cubicBezTo>
                  <a:pt x="3739912" y="5423580"/>
                  <a:pt x="3751322" y="5413666"/>
                  <a:pt x="3763740" y="5412675"/>
                </a:cubicBezTo>
                <a:cubicBezTo>
                  <a:pt x="3863064" y="5402433"/>
                  <a:pt x="3817428" y="5311564"/>
                  <a:pt x="3849307" y="5263654"/>
                </a:cubicBezTo>
                <a:cubicBezTo>
                  <a:pt x="3858030" y="5250437"/>
                  <a:pt x="3848634" y="5227638"/>
                  <a:pt x="3834876" y="5222021"/>
                </a:cubicBezTo>
                <a:cubicBezTo>
                  <a:pt x="3746960" y="5185011"/>
                  <a:pt x="3734880" y="5096789"/>
                  <a:pt x="3692263" y="5020790"/>
                </a:cubicBezTo>
                <a:cubicBezTo>
                  <a:pt x="3738572" y="4990724"/>
                  <a:pt x="3793938" y="4984115"/>
                  <a:pt x="3843936" y="4964619"/>
                </a:cubicBezTo>
                <a:cubicBezTo>
                  <a:pt x="3895949" y="4944132"/>
                  <a:pt x="3895949" y="4928933"/>
                  <a:pt x="3852997" y="4869458"/>
                </a:cubicBezTo>
                <a:cubicBezTo>
                  <a:pt x="3964739" y="4856569"/>
                  <a:pt x="3964739" y="4856569"/>
                  <a:pt x="3930177" y="4763060"/>
                </a:cubicBezTo>
                <a:cubicBezTo>
                  <a:pt x="4023800" y="4754468"/>
                  <a:pt x="4085540" y="4710192"/>
                  <a:pt x="4099968" y="4613376"/>
                </a:cubicBezTo>
                <a:cubicBezTo>
                  <a:pt x="4107016" y="4566456"/>
                  <a:pt x="4149296" y="4544320"/>
                  <a:pt x="4196274" y="4512928"/>
                </a:cubicBezTo>
                <a:cubicBezTo>
                  <a:pt x="4137888" y="4482527"/>
                  <a:pt x="4098290" y="4419087"/>
                  <a:pt x="4030173" y="4486165"/>
                </a:cubicBezTo>
                <a:cubicBezTo>
                  <a:pt x="4005342" y="4510615"/>
                  <a:pt x="4007687" y="4479555"/>
                  <a:pt x="4004335" y="4470634"/>
                </a:cubicBezTo>
                <a:cubicBezTo>
                  <a:pt x="3996282" y="4448827"/>
                  <a:pt x="4013059" y="4434287"/>
                  <a:pt x="4024133" y="4417767"/>
                </a:cubicBezTo>
                <a:cubicBezTo>
                  <a:pt x="4034870" y="4401245"/>
                  <a:pt x="4047624" y="4383734"/>
                  <a:pt x="4050642" y="4365226"/>
                </a:cubicBezTo>
                <a:cubicBezTo>
                  <a:pt x="4052655" y="4352340"/>
                  <a:pt x="4042924" y="4333509"/>
                  <a:pt x="4032186" y="4323924"/>
                </a:cubicBezTo>
                <a:cubicBezTo>
                  <a:pt x="3975811" y="4273370"/>
                  <a:pt x="4009367" y="4159704"/>
                  <a:pt x="3902658" y="4145163"/>
                </a:cubicBezTo>
                <a:cubicBezTo>
                  <a:pt x="3854674" y="4138557"/>
                  <a:pt x="3831522" y="4096923"/>
                  <a:pt x="3796288" y="4074123"/>
                </a:cubicBezTo>
                <a:cubicBezTo>
                  <a:pt x="3673808" y="3994492"/>
                  <a:pt x="3591931" y="3892060"/>
                  <a:pt x="3554015" y="3751298"/>
                </a:cubicBezTo>
                <a:cubicBezTo>
                  <a:pt x="3543613" y="3712308"/>
                  <a:pt x="3503679" y="3680917"/>
                  <a:pt x="3477841" y="3646554"/>
                </a:cubicBezTo>
                <a:cubicBezTo>
                  <a:pt x="3490259" y="3621441"/>
                  <a:pt x="3558041" y="3675631"/>
                  <a:pt x="3534217" y="3609547"/>
                </a:cubicBezTo>
                <a:cubicBezTo>
                  <a:pt x="3516097" y="3559982"/>
                  <a:pt x="3469788" y="3529253"/>
                  <a:pt x="3426164" y="3499844"/>
                </a:cubicBezTo>
                <a:cubicBezTo>
                  <a:pt x="3376502" y="3466472"/>
                  <a:pt x="3321470" y="3439708"/>
                  <a:pt x="3298987" y="3377918"/>
                </a:cubicBezTo>
                <a:cubicBezTo>
                  <a:pt x="3294289" y="3364700"/>
                  <a:pt x="3279190" y="3350823"/>
                  <a:pt x="3265768" y="3345534"/>
                </a:cubicBezTo>
                <a:cubicBezTo>
                  <a:pt x="2609539" y="2326070"/>
                  <a:pt x="1054085" y="2255965"/>
                  <a:pt x="698533" y="2257448"/>
                </a:cubicBezTo>
                <a:cubicBezTo>
                  <a:pt x="674830" y="2257546"/>
                  <a:pt x="656459" y="2257963"/>
                  <a:pt x="644044" y="2258439"/>
                </a:cubicBezTo>
                <a:cubicBezTo>
                  <a:pt x="463596" y="2265625"/>
                  <a:pt x="290510" y="2305151"/>
                  <a:pt x="121106" y="2359734"/>
                </a:cubicBezTo>
                <a:lnTo>
                  <a:pt x="0" y="2402158"/>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2" name="TextBox 1">
            <a:extLst>
              <a:ext uri="{FF2B5EF4-FFF2-40B4-BE49-F238E27FC236}">
                <a16:creationId xmlns:a16="http://schemas.microsoft.com/office/drawing/2014/main" id="{320ADB57-DF92-D3DD-16CA-F11C8899CAF8}"/>
              </a:ext>
            </a:extLst>
          </p:cNvPr>
          <p:cNvSpPr txBox="1"/>
          <p:nvPr/>
        </p:nvSpPr>
        <p:spPr>
          <a:xfrm>
            <a:off x="4654295" y="4029234"/>
            <a:ext cx="6864412" cy="845854"/>
          </a:xfrm>
          <a:prstGeom prst="rect">
            <a:avLst/>
          </a:prstGeom>
        </p:spPr>
        <p:txBody>
          <a:bodyPr vert="horz" lIns="91440" tIns="45720" rIns="91440" bIns="45720" rtlCol="0" anchor="b">
            <a:normAutofit/>
          </a:bodyPr>
          <a:lstStyle>
            <a:defPPr>
              <a:defRPr lang="ko-KR"/>
            </a:defPPr>
            <a:lvl1pPr>
              <a:defRPr sz="3200" b="1">
                <a:latin typeface="Arial Black" panose="020B0A04020102020204" pitchFamily="34" charset="0"/>
                <a:cs typeface="Arial" panose="020B0604020202020204" pitchFamily="34" charset="0"/>
              </a:defRPr>
            </a:lvl1pPr>
          </a:lstStyle>
          <a:p>
            <a:pPr latinLnBrk="0">
              <a:lnSpc>
                <a:spcPct val="90000"/>
              </a:lnSpc>
              <a:spcBef>
                <a:spcPct val="0"/>
              </a:spcBef>
              <a:spcAft>
                <a:spcPts val="600"/>
              </a:spcAft>
            </a:pPr>
            <a:r>
              <a:rPr lang="en-US" altLang="ko-KR" sz="4400" b="0" dirty="0">
                <a:latin typeface="+mj-lt"/>
                <a:ea typeface="+mj-ea"/>
                <a:cs typeface="+mj-cs"/>
              </a:rPr>
              <a:t>Local LGBTQIA+ Charities</a:t>
            </a:r>
          </a:p>
        </p:txBody>
      </p:sp>
      <p:pic>
        <p:nvPicPr>
          <p:cNvPr id="4" name="Picture 4" descr="Shape, icon, sunburst chart&#10;&#10;Description automatically generated">
            <a:extLst>
              <a:ext uri="{FF2B5EF4-FFF2-40B4-BE49-F238E27FC236}">
                <a16:creationId xmlns:a16="http://schemas.microsoft.com/office/drawing/2014/main" id="{8EDB6869-8778-F0E3-91EE-0085282BBE4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94376" y="463202"/>
            <a:ext cx="2183642" cy="21836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47835C-1886-5626-2155-F7C085D72AB5}"/>
              </a:ext>
            </a:extLst>
          </p:cNvPr>
          <p:cNvSpPr txBox="1"/>
          <p:nvPr/>
        </p:nvSpPr>
        <p:spPr>
          <a:xfrm>
            <a:off x="4654294" y="4916184"/>
            <a:ext cx="6864411" cy="1440165"/>
          </a:xfrm>
          <a:prstGeom prst="rect">
            <a:avLst/>
          </a:prstGeom>
        </p:spPr>
        <p:txBody>
          <a:bodyPr vert="horz" lIns="91440" tIns="45720" rIns="91440" bIns="45720" rtlCol="0">
            <a:normAutofit/>
          </a:bodyPr>
          <a:lstStyle>
            <a:defPPr>
              <a:defRPr lang="ko-KR"/>
            </a:defPPr>
            <a:lvl1pPr>
              <a:defRPr sz="3200" b="1">
                <a:latin typeface="Arial Black" panose="020B0A04020102020204" pitchFamily="34" charset="0"/>
                <a:cs typeface="Arial" panose="020B0604020202020204" pitchFamily="34" charset="0"/>
              </a:defRPr>
            </a:lvl1pPr>
          </a:lstStyle>
          <a:p>
            <a:pPr marL="457200" indent="-228600" latinLnBrk="0">
              <a:lnSpc>
                <a:spcPct val="90000"/>
              </a:lnSpc>
              <a:spcAft>
                <a:spcPts val="600"/>
              </a:spcAft>
              <a:buFont typeface="Arial" panose="020B0604020202020204" pitchFamily="34" charset="0"/>
              <a:buChar char="•"/>
            </a:pPr>
            <a:r>
              <a:rPr lang="en-US" altLang="ko-KR" sz="1900" b="0">
                <a:latin typeface="+mn-lt"/>
                <a:cs typeface="+mn-cs"/>
              </a:rPr>
              <a:t>Cara Friend - </a:t>
            </a:r>
            <a:r>
              <a:rPr lang="en-US" altLang="ko-KR" sz="1900" b="0">
                <a:latin typeface="+mn-lt"/>
                <a:cs typeface="+mn-cs"/>
                <a:hlinkClick r:id="rId5"/>
              </a:rPr>
              <a:t>https://cara-friend.org.uk/</a:t>
            </a:r>
            <a:endParaRPr lang="en-US" altLang="ko-KR" sz="1900" b="0">
              <a:latin typeface="+mn-lt"/>
              <a:cs typeface="+mn-cs"/>
            </a:endParaRPr>
          </a:p>
          <a:p>
            <a:pPr marL="457200" indent="-228600" latinLnBrk="0">
              <a:lnSpc>
                <a:spcPct val="90000"/>
              </a:lnSpc>
              <a:spcAft>
                <a:spcPts val="600"/>
              </a:spcAft>
              <a:buFont typeface="Arial" panose="020B0604020202020204" pitchFamily="34" charset="0"/>
              <a:buChar char="•"/>
            </a:pPr>
            <a:r>
              <a:rPr lang="en-US" altLang="ko-KR" sz="1900" b="0">
                <a:latin typeface="+mn-lt"/>
                <a:cs typeface="+mn-cs"/>
              </a:rPr>
              <a:t>The Rainbow Project - </a:t>
            </a:r>
            <a:r>
              <a:rPr lang="en-US" altLang="ko-KR" sz="1900" b="0">
                <a:latin typeface="+mn-lt"/>
                <a:cs typeface="+mn-cs"/>
                <a:hlinkClick r:id="rId6"/>
              </a:rPr>
              <a:t>https://www.rainbow-project.org/</a:t>
            </a:r>
            <a:endParaRPr lang="en-US" altLang="ko-KR" sz="1900" b="0">
              <a:latin typeface="+mn-lt"/>
              <a:cs typeface="+mn-cs"/>
            </a:endParaRPr>
          </a:p>
          <a:p>
            <a:pPr marL="457200" indent="-228600" latinLnBrk="0">
              <a:lnSpc>
                <a:spcPct val="90000"/>
              </a:lnSpc>
              <a:spcAft>
                <a:spcPts val="600"/>
              </a:spcAft>
              <a:buFont typeface="Arial" panose="020B0604020202020204" pitchFamily="34" charset="0"/>
              <a:buChar char="•"/>
            </a:pPr>
            <a:r>
              <a:rPr lang="en-US" altLang="ko-KR" sz="1900" b="0">
                <a:latin typeface="+mn-lt"/>
                <a:cs typeface="+mn-cs"/>
              </a:rPr>
              <a:t>HERe NI - </a:t>
            </a:r>
            <a:r>
              <a:rPr lang="en-US" altLang="ko-KR" sz="1900" b="0">
                <a:latin typeface="+mn-lt"/>
                <a:cs typeface="+mn-cs"/>
                <a:hlinkClick r:id="rId7"/>
              </a:rPr>
              <a:t>https://here875008472.wordpress.com/</a:t>
            </a:r>
            <a:endParaRPr lang="en-US" altLang="ko-KR" sz="1900" b="0">
              <a:latin typeface="+mn-lt"/>
              <a:cs typeface="+mn-cs"/>
            </a:endParaRPr>
          </a:p>
          <a:p>
            <a:pPr marL="457200" indent="-228600" latinLnBrk="0">
              <a:lnSpc>
                <a:spcPct val="90000"/>
              </a:lnSpc>
              <a:spcAft>
                <a:spcPts val="600"/>
              </a:spcAft>
              <a:buFont typeface="Arial" panose="020B0604020202020204" pitchFamily="34" charset="0"/>
              <a:buChar char="•"/>
            </a:pPr>
            <a:r>
              <a:rPr lang="en-US" altLang="ko-KR" sz="1900" b="0">
                <a:latin typeface="+mn-lt"/>
                <a:cs typeface="+mn-cs"/>
              </a:rPr>
              <a:t>Mermaids - </a:t>
            </a:r>
            <a:r>
              <a:rPr lang="en-US" altLang="ko-KR" sz="1900" b="0">
                <a:latin typeface="+mn-lt"/>
                <a:cs typeface="+mn-cs"/>
                <a:hlinkClick r:id="rId8"/>
              </a:rPr>
              <a:t>https://mermaidsuk.org.uk/</a:t>
            </a:r>
            <a:endParaRPr lang="en-US" altLang="ko-KR" sz="1900" b="0">
              <a:latin typeface="+mn-lt"/>
              <a:cs typeface="+mn-cs"/>
            </a:endParaRPr>
          </a:p>
          <a:p>
            <a:pPr marL="457200" indent="-228600" latinLnBrk="0">
              <a:lnSpc>
                <a:spcPct val="90000"/>
              </a:lnSpc>
              <a:spcAft>
                <a:spcPts val="600"/>
              </a:spcAft>
              <a:buFont typeface="Arial" panose="020B0604020202020204" pitchFamily="34" charset="0"/>
              <a:buChar char="•"/>
            </a:pPr>
            <a:endParaRPr lang="en-US" altLang="ko-KR" sz="1900" b="0">
              <a:latin typeface="+mn-lt"/>
              <a:cs typeface="+mn-cs"/>
            </a:endParaRPr>
          </a:p>
        </p:txBody>
      </p:sp>
      <p:pic>
        <p:nvPicPr>
          <p:cNvPr id="3076" name="Picture 4" descr="Support &amp; Networking Groups for Sefton - Sefton Sexual Health Service">
            <a:extLst>
              <a:ext uri="{FF2B5EF4-FFF2-40B4-BE49-F238E27FC236}">
                <a16:creationId xmlns:a16="http://schemas.microsoft.com/office/drawing/2014/main" id="{4D9BCFB6-F463-FCDD-10DF-B6F20C5E44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2614" y="3429000"/>
            <a:ext cx="19431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2935AD9A-E794-AAD0-AFF3-982CC0010A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1428" y="1804309"/>
            <a:ext cx="1752381" cy="1752381"/>
          </a:xfrm>
          <a:prstGeom prst="rect">
            <a:avLst/>
          </a:prstGeom>
        </p:spPr>
      </p:pic>
      <p:pic>
        <p:nvPicPr>
          <p:cNvPr id="11" name="Picture 10" descr="Logo, company name&#10;&#10;Description automatically generated">
            <a:extLst>
              <a:ext uri="{FF2B5EF4-FFF2-40B4-BE49-F238E27FC236}">
                <a16:creationId xmlns:a16="http://schemas.microsoft.com/office/drawing/2014/main" id="{8460838C-26C2-9B3D-0C03-9326E361EA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8087" y="0"/>
            <a:ext cx="2975254" cy="2975254"/>
          </a:xfrm>
          <a:prstGeom prst="rect">
            <a:avLst/>
          </a:prstGeom>
        </p:spPr>
      </p:pic>
    </p:spTree>
    <p:extLst>
      <p:ext uri="{BB962C8B-B14F-4D97-AF65-F5344CB8AC3E}">
        <p14:creationId xmlns:p14="http://schemas.microsoft.com/office/powerpoint/2010/main" val="277860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Trans Rights are Human Rights – Experian supports the Gender Recognition  Act 2004 Reform - Experian Global News Blog">
            <a:extLst>
              <a:ext uri="{FF2B5EF4-FFF2-40B4-BE49-F238E27FC236}">
                <a16:creationId xmlns:a16="http://schemas.microsoft.com/office/drawing/2014/main" id="{FA0A05F1-76EF-D230-624C-50202C93D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4" r="13676" b="22728"/>
          <a:stretch/>
        </p:blipFill>
        <p:spPr bwMode="auto">
          <a:xfrm>
            <a:off x="-1" y="0"/>
            <a:ext cx="1219047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7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LGBTQ Rights Timeline in American History » Teaching LGBTQ History">
            <a:extLst>
              <a:ext uri="{FF2B5EF4-FFF2-40B4-BE49-F238E27FC236}">
                <a16:creationId xmlns:a16="http://schemas.microsoft.com/office/drawing/2014/main" id="{9AB70E9B-9D8F-0D02-2450-7FD70626B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602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Culture Change Needed For LGBTQ Employees To “Feel At Home” At Work">
            <a:extLst>
              <a:ext uri="{FF2B5EF4-FFF2-40B4-BE49-F238E27FC236}">
                <a16:creationId xmlns:a16="http://schemas.microsoft.com/office/drawing/2014/main" id="{5B9DE914-A26A-C496-AAB9-6B88DFDB00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20" y="1282"/>
            <a:ext cx="12191980" cy="6856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290BA3-B6EB-C820-E299-40FBED62B2AA}"/>
              </a:ext>
            </a:extLst>
          </p:cNvPr>
          <p:cNvSpPr txBox="1"/>
          <p:nvPr/>
        </p:nvSpPr>
        <p:spPr>
          <a:xfrm>
            <a:off x="1132217" y="3013501"/>
            <a:ext cx="9685308" cy="830997"/>
          </a:xfrm>
          <a:prstGeom prst="rect">
            <a:avLst/>
          </a:prstGeom>
          <a:noFill/>
          <a:scene3d>
            <a:camera prst="perspectiveFront"/>
            <a:lightRig rig="threePt" dir="t"/>
          </a:scene3d>
        </p:spPr>
        <p:txBody>
          <a:bodyPr wrap="square">
            <a:spAutoFit/>
          </a:bodyPr>
          <a:lstStyle/>
          <a:p>
            <a:r>
              <a:rPr lang="en-GB" sz="4800" b="1" i="0" dirty="0">
                <a:solidFill>
                  <a:srgbClr val="FF0000"/>
                </a:solidFill>
                <a:effectLst>
                  <a:outerShdw blurRad="38100" dist="38100" dir="2700000" algn="tl">
                    <a:srgbClr val="000000">
                      <a:alpha val="43137"/>
                    </a:srgbClr>
                  </a:outerShdw>
                </a:effectLst>
                <a:latin typeface="Gilbert Bold Preview5" pitchFamily="50" charset="0"/>
                <a:ea typeface="Gilbert Bold Preview5" pitchFamily="50" charset="0"/>
              </a:rPr>
              <a:t>E</a:t>
            </a:r>
            <a:r>
              <a:rPr lang="en-GB" sz="4800" b="1" i="0" dirty="0">
                <a:solidFill>
                  <a:srgbClr val="FF3C00"/>
                </a:solidFill>
                <a:effectLst>
                  <a:outerShdw blurRad="38100" dist="38100" dir="2700000" algn="tl">
                    <a:srgbClr val="000000">
                      <a:alpha val="43137"/>
                    </a:srgbClr>
                  </a:outerShdw>
                </a:effectLst>
                <a:latin typeface="Gilbert Bold Preview5" pitchFamily="50" charset="0"/>
                <a:ea typeface="Gilbert Bold Preview5" pitchFamily="50" charset="0"/>
              </a:rPr>
              <a:t>v</a:t>
            </a:r>
            <a:r>
              <a:rPr lang="en-GB" sz="4800" b="1" i="0" dirty="0">
                <a:solidFill>
                  <a:srgbClr val="FF7300"/>
                </a:solidFill>
                <a:effectLst>
                  <a:outerShdw blurRad="38100" dist="38100" dir="2700000" algn="tl">
                    <a:srgbClr val="000000">
                      <a:alpha val="43137"/>
                    </a:srgbClr>
                  </a:outerShdw>
                </a:effectLst>
                <a:latin typeface="Gilbert Bold Preview5" pitchFamily="50" charset="0"/>
                <a:ea typeface="Gilbert Bold Preview5" pitchFamily="50" charset="0"/>
              </a:rPr>
              <a:t>e</a:t>
            </a:r>
            <a:r>
              <a:rPr lang="en-GB" sz="4800" b="1" i="0" dirty="0">
                <a:solidFill>
                  <a:srgbClr val="FFAA00"/>
                </a:solidFill>
                <a:effectLst>
                  <a:outerShdw blurRad="38100" dist="38100" dir="2700000" algn="tl">
                    <a:srgbClr val="000000">
                      <a:alpha val="43137"/>
                    </a:srgbClr>
                  </a:outerShdw>
                </a:effectLst>
                <a:latin typeface="Gilbert Bold Preview5" pitchFamily="50" charset="0"/>
                <a:ea typeface="Gilbert Bold Preview5" pitchFamily="50" charset="0"/>
              </a:rPr>
              <a:t>r</a:t>
            </a:r>
            <a:r>
              <a:rPr lang="en-GB" sz="4800" b="1" i="0" dirty="0">
                <a:solidFill>
                  <a:srgbClr val="FFE500"/>
                </a:solidFill>
                <a:effectLst>
                  <a:outerShdw blurRad="38100" dist="38100" dir="2700000" algn="tl">
                    <a:srgbClr val="000000">
                      <a:alpha val="43137"/>
                    </a:srgbClr>
                  </a:outerShdw>
                </a:effectLst>
                <a:latin typeface="Gilbert Bold Preview5" pitchFamily="50" charset="0"/>
                <a:ea typeface="Gilbert Bold Preview5" pitchFamily="50" charset="0"/>
              </a:rPr>
              <a:t>y</a:t>
            </a:r>
            <a:r>
              <a:rPr lang="en-GB" sz="4800" b="1" i="0" dirty="0">
                <a:solidFill>
                  <a:srgbClr val="E1FF00"/>
                </a:solidFill>
                <a:effectLst>
                  <a:outerShdw blurRad="38100" dist="38100" dir="2700000" algn="tl">
                    <a:srgbClr val="000000">
                      <a:alpha val="43137"/>
                    </a:srgbClr>
                  </a:outerShdw>
                </a:effectLst>
                <a:latin typeface="Gilbert Bold Preview5" pitchFamily="50" charset="0"/>
                <a:ea typeface="Gilbert Bold Preview5" pitchFamily="50" charset="0"/>
              </a:rPr>
              <a:t>b</a:t>
            </a:r>
            <a:r>
              <a:rPr lang="en-GB" sz="4800" b="1" i="0" dirty="0">
                <a:solidFill>
                  <a:srgbClr val="AAFF00"/>
                </a:solidFill>
                <a:effectLst>
                  <a:outerShdw blurRad="38100" dist="38100" dir="2700000" algn="tl">
                    <a:srgbClr val="000000">
                      <a:alpha val="43137"/>
                    </a:srgbClr>
                  </a:outerShdw>
                </a:effectLst>
                <a:latin typeface="Gilbert Bold Preview5" pitchFamily="50" charset="0"/>
                <a:ea typeface="Gilbert Bold Preview5" pitchFamily="50" charset="0"/>
              </a:rPr>
              <a:t>o</a:t>
            </a:r>
            <a:r>
              <a:rPr lang="en-GB" sz="4800" b="1" i="0" dirty="0">
                <a:solidFill>
                  <a:srgbClr val="6EFF00"/>
                </a:solidFill>
                <a:effectLst>
                  <a:outerShdw blurRad="38100" dist="38100" dir="2700000" algn="tl">
                    <a:srgbClr val="000000">
                      <a:alpha val="43137"/>
                    </a:srgbClr>
                  </a:outerShdw>
                </a:effectLst>
                <a:latin typeface="Gilbert Bold Preview5" pitchFamily="50" charset="0"/>
                <a:ea typeface="Gilbert Bold Preview5" pitchFamily="50" charset="0"/>
              </a:rPr>
              <a:t>d</a:t>
            </a:r>
            <a:r>
              <a:rPr lang="en-GB" sz="4800" b="1" i="0" dirty="0">
                <a:solidFill>
                  <a:srgbClr val="37FF00"/>
                </a:solidFill>
                <a:effectLst>
                  <a:outerShdw blurRad="38100" dist="38100" dir="2700000" algn="tl">
                    <a:srgbClr val="000000">
                      <a:alpha val="43137"/>
                    </a:srgbClr>
                  </a:outerShdw>
                </a:effectLst>
                <a:latin typeface="Gilbert Bold Preview5" pitchFamily="50" charset="0"/>
                <a:ea typeface="Gilbert Bold Preview5" pitchFamily="50" charset="0"/>
              </a:rPr>
              <a:t>y</a:t>
            </a:r>
            <a:r>
              <a:rPr lang="en-GB" sz="4800" b="1" i="0" dirty="0">
                <a:solidFill>
                  <a:srgbClr val="00FF00"/>
                </a:solidFill>
                <a:effectLst>
                  <a:outerShdw blurRad="38100" dist="38100" dir="2700000" algn="tl">
                    <a:srgbClr val="000000">
                      <a:alpha val="43137"/>
                    </a:srgbClr>
                  </a:outerShdw>
                </a:effectLst>
                <a:latin typeface="Gilbert Bold Preview5" pitchFamily="50" charset="0"/>
                <a:ea typeface="Gilbert Bold Preview5" pitchFamily="50" charset="0"/>
              </a:rPr>
              <a:t>'</a:t>
            </a:r>
            <a:r>
              <a:rPr lang="en-GB" sz="4800" b="1" i="0" dirty="0">
                <a:solidFill>
                  <a:srgbClr val="00FF3C"/>
                </a:solidFill>
                <a:effectLst>
                  <a:outerShdw blurRad="38100" dist="38100" dir="2700000" algn="tl">
                    <a:srgbClr val="000000">
                      <a:alpha val="43137"/>
                    </a:srgbClr>
                  </a:outerShdw>
                </a:effectLst>
                <a:latin typeface="Gilbert Bold Preview5" pitchFamily="50" charset="0"/>
                <a:ea typeface="Gilbert Bold Preview5" pitchFamily="50" charset="0"/>
              </a:rPr>
              <a:t>s </a:t>
            </a:r>
            <a:r>
              <a:rPr lang="en-GB" sz="4800" b="1" i="0" dirty="0">
                <a:solidFill>
                  <a:srgbClr val="00FF73"/>
                </a:solidFill>
                <a:effectLst>
                  <a:outerShdw blurRad="38100" dist="38100" dir="2700000" algn="tl">
                    <a:srgbClr val="000000">
                      <a:alpha val="43137"/>
                    </a:srgbClr>
                  </a:outerShdw>
                </a:effectLst>
                <a:latin typeface="Gilbert Bold Preview5" pitchFamily="50" charset="0"/>
                <a:ea typeface="Gilbert Bold Preview5" pitchFamily="50" charset="0"/>
              </a:rPr>
              <a:t>W</a:t>
            </a:r>
            <a:r>
              <a:rPr lang="en-GB" sz="4800" b="1" i="0" dirty="0">
                <a:solidFill>
                  <a:srgbClr val="00FFAA"/>
                </a:solidFill>
                <a:effectLst>
                  <a:outerShdw blurRad="38100" dist="38100" dir="2700000" algn="tl">
                    <a:srgbClr val="000000">
                      <a:alpha val="43137"/>
                    </a:srgbClr>
                  </a:outerShdw>
                </a:effectLst>
                <a:latin typeface="Gilbert Bold Preview5" pitchFamily="50" charset="0"/>
                <a:ea typeface="Gilbert Bold Preview5" pitchFamily="50" charset="0"/>
              </a:rPr>
              <a:t>e</a:t>
            </a:r>
            <a:r>
              <a:rPr lang="en-GB" sz="4800" b="1" i="0" dirty="0">
                <a:solidFill>
                  <a:srgbClr val="00FFE6"/>
                </a:solidFill>
                <a:effectLst>
                  <a:outerShdw blurRad="38100" dist="38100" dir="2700000" algn="tl">
                    <a:srgbClr val="000000">
                      <a:alpha val="43137"/>
                    </a:srgbClr>
                  </a:outerShdw>
                </a:effectLst>
                <a:latin typeface="Gilbert Bold Preview5" pitchFamily="50" charset="0"/>
                <a:ea typeface="Gilbert Bold Preview5" pitchFamily="50" charset="0"/>
              </a:rPr>
              <a:t>l</a:t>
            </a:r>
            <a:r>
              <a:rPr lang="en-GB" sz="4800" b="1" i="0" dirty="0">
                <a:solidFill>
                  <a:srgbClr val="00E1FF"/>
                </a:solidFill>
                <a:effectLst>
                  <a:outerShdw blurRad="38100" dist="38100" dir="2700000" algn="tl">
                    <a:srgbClr val="000000">
                      <a:alpha val="43137"/>
                    </a:srgbClr>
                  </a:outerShdw>
                </a:effectLst>
                <a:latin typeface="Gilbert Bold Preview5" pitchFamily="50" charset="0"/>
                <a:ea typeface="Gilbert Bold Preview5" pitchFamily="50" charset="0"/>
              </a:rPr>
              <a:t>c</a:t>
            </a:r>
            <a:r>
              <a:rPr lang="en-GB" sz="4800" b="1" i="0" dirty="0">
                <a:solidFill>
                  <a:srgbClr val="00A6FF"/>
                </a:solidFill>
                <a:effectLst>
                  <a:outerShdw blurRad="38100" dist="38100" dir="2700000" algn="tl">
                    <a:srgbClr val="000000">
                      <a:alpha val="43137"/>
                    </a:srgbClr>
                  </a:outerShdw>
                </a:effectLst>
                <a:latin typeface="Gilbert Bold Preview5" pitchFamily="50" charset="0"/>
                <a:ea typeface="Gilbert Bold Preview5" pitchFamily="50" charset="0"/>
              </a:rPr>
              <a:t>o</a:t>
            </a:r>
            <a:r>
              <a:rPr lang="en-GB" sz="4800" b="1" i="0" dirty="0">
                <a:solidFill>
                  <a:srgbClr val="006EFF"/>
                </a:solidFill>
                <a:effectLst>
                  <a:outerShdw blurRad="38100" dist="38100" dir="2700000" algn="tl">
                    <a:srgbClr val="000000">
                      <a:alpha val="43137"/>
                    </a:srgbClr>
                  </a:outerShdw>
                </a:effectLst>
                <a:latin typeface="Gilbert Bold Preview5" pitchFamily="50" charset="0"/>
                <a:ea typeface="Gilbert Bold Preview5" pitchFamily="50" charset="0"/>
              </a:rPr>
              <a:t>m</a:t>
            </a:r>
            <a:r>
              <a:rPr lang="en-GB" sz="4800" b="1" i="0" dirty="0">
                <a:solidFill>
                  <a:srgbClr val="0037FF"/>
                </a:solidFill>
                <a:effectLst>
                  <a:outerShdw blurRad="38100" dist="38100" dir="2700000" algn="tl">
                    <a:srgbClr val="000000">
                      <a:alpha val="43137"/>
                    </a:srgbClr>
                  </a:outerShdw>
                </a:effectLst>
                <a:latin typeface="Gilbert Bold Preview5" pitchFamily="50" charset="0"/>
                <a:ea typeface="Gilbert Bold Preview5" pitchFamily="50" charset="0"/>
              </a:rPr>
              <a:t>e </a:t>
            </a:r>
            <a:r>
              <a:rPr lang="en-GB" sz="4800" b="1" i="0" dirty="0">
                <a:solidFill>
                  <a:srgbClr val="0400FF"/>
                </a:solidFill>
                <a:effectLst>
                  <a:outerShdw blurRad="38100" dist="38100" dir="2700000" algn="tl">
                    <a:srgbClr val="000000">
                      <a:alpha val="43137"/>
                    </a:srgbClr>
                  </a:outerShdw>
                </a:effectLst>
                <a:latin typeface="Gilbert Bold Preview5" pitchFamily="50" charset="0"/>
                <a:ea typeface="Gilbert Bold Preview5" pitchFamily="50" charset="0"/>
              </a:rPr>
              <a:t>i</a:t>
            </a:r>
            <a:r>
              <a:rPr lang="en-GB" sz="4800" b="1" i="0" dirty="0">
                <a:solidFill>
                  <a:srgbClr val="3C00FF"/>
                </a:solidFill>
                <a:effectLst>
                  <a:outerShdw blurRad="38100" dist="38100" dir="2700000" algn="tl">
                    <a:srgbClr val="000000">
                      <a:alpha val="43137"/>
                    </a:srgbClr>
                  </a:outerShdw>
                </a:effectLst>
                <a:latin typeface="Gilbert Bold Preview5" pitchFamily="50" charset="0"/>
                <a:ea typeface="Gilbert Bold Preview5" pitchFamily="50" charset="0"/>
              </a:rPr>
              <a:t>n </a:t>
            </a:r>
            <a:r>
              <a:rPr lang="en-GB" sz="4800" b="1" i="0" dirty="0">
                <a:solidFill>
                  <a:srgbClr val="7300FF"/>
                </a:solidFill>
                <a:effectLst>
                  <a:outerShdw blurRad="38100" dist="38100" dir="2700000" algn="tl">
                    <a:srgbClr val="000000">
                      <a:alpha val="43137"/>
                    </a:srgbClr>
                  </a:outerShdw>
                </a:effectLst>
                <a:latin typeface="Gilbert Bold Preview5" pitchFamily="50" charset="0"/>
                <a:ea typeface="Gilbert Bold Preview5" pitchFamily="50" charset="0"/>
              </a:rPr>
              <a:t>M</a:t>
            </a:r>
            <a:r>
              <a:rPr lang="en-GB" sz="4800" b="1" i="0" dirty="0">
                <a:solidFill>
                  <a:srgbClr val="AE00FF"/>
                </a:solidFill>
                <a:effectLst>
                  <a:outerShdw blurRad="38100" dist="38100" dir="2700000" algn="tl">
                    <a:srgbClr val="000000">
                      <a:alpha val="43137"/>
                    </a:srgbClr>
                  </a:outerShdw>
                </a:effectLst>
                <a:latin typeface="Gilbert Bold Preview5" pitchFamily="50" charset="0"/>
                <a:ea typeface="Gilbert Bold Preview5" pitchFamily="50" charset="0"/>
              </a:rPr>
              <a:t>y </a:t>
            </a:r>
            <a:r>
              <a:rPr lang="en-GB" sz="4800" b="1" i="0" dirty="0">
                <a:solidFill>
                  <a:srgbClr val="E500FF"/>
                </a:solidFill>
                <a:effectLst>
                  <a:outerShdw blurRad="38100" dist="38100" dir="2700000" algn="tl">
                    <a:srgbClr val="000000">
                      <a:alpha val="43137"/>
                    </a:srgbClr>
                  </a:outerShdw>
                </a:effectLst>
                <a:latin typeface="Gilbert Bold Preview5" pitchFamily="50" charset="0"/>
                <a:ea typeface="Gilbert Bold Preview5" pitchFamily="50" charset="0"/>
              </a:rPr>
              <a:t>H</a:t>
            </a:r>
            <a:r>
              <a:rPr lang="en-GB" sz="4800" b="1" i="0" dirty="0">
                <a:solidFill>
                  <a:srgbClr val="FF00E1"/>
                </a:solidFill>
                <a:effectLst>
                  <a:outerShdw blurRad="38100" dist="38100" dir="2700000" algn="tl">
                    <a:srgbClr val="000000">
                      <a:alpha val="43137"/>
                    </a:srgbClr>
                  </a:outerShdw>
                </a:effectLst>
                <a:latin typeface="Gilbert Bold Preview5" pitchFamily="50" charset="0"/>
                <a:ea typeface="Gilbert Bold Preview5" pitchFamily="50" charset="0"/>
              </a:rPr>
              <a:t>o</a:t>
            </a:r>
            <a:r>
              <a:rPr lang="en-GB" sz="4800" b="1" i="0" dirty="0">
                <a:solidFill>
                  <a:srgbClr val="FF00AA"/>
                </a:solidFill>
                <a:effectLst>
                  <a:outerShdw blurRad="38100" dist="38100" dir="2700000" algn="tl">
                    <a:srgbClr val="000000">
                      <a:alpha val="43137"/>
                    </a:srgbClr>
                  </a:outerShdw>
                </a:effectLst>
                <a:latin typeface="Gilbert Bold Preview5" pitchFamily="50" charset="0"/>
                <a:ea typeface="Gilbert Bold Preview5" pitchFamily="50" charset="0"/>
              </a:rPr>
              <a:t>u</a:t>
            </a:r>
            <a:r>
              <a:rPr lang="en-GB" sz="4800" b="1" i="0" dirty="0">
                <a:solidFill>
                  <a:srgbClr val="FF006E"/>
                </a:solidFill>
                <a:effectLst>
                  <a:outerShdw blurRad="38100" dist="38100" dir="2700000" algn="tl">
                    <a:srgbClr val="000000">
                      <a:alpha val="43137"/>
                    </a:srgbClr>
                  </a:outerShdw>
                </a:effectLst>
                <a:latin typeface="Gilbert Bold Preview5" pitchFamily="50" charset="0"/>
                <a:ea typeface="Gilbert Bold Preview5" pitchFamily="50" charset="0"/>
              </a:rPr>
              <a:t>s</a:t>
            </a:r>
            <a:r>
              <a:rPr lang="en-GB" sz="4800" b="1" i="0" dirty="0">
                <a:solidFill>
                  <a:srgbClr val="FF0037"/>
                </a:solidFill>
                <a:effectLst>
                  <a:outerShdw blurRad="38100" dist="38100" dir="2700000" algn="tl">
                    <a:srgbClr val="000000">
                      <a:alpha val="43137"/>
                    </a:srgbClr>
                  </a:outerShdw>
                </a:effectLst>
                <a:latin typeface="Gilbert Bold Preview5" pitchFamily="50" charset="0"/>
                <a:ea typeface="Gilbert Bold Preview5" pitchFamily="50" charset="0"/>
              </a:rPr>
              <a:t>e!</a:t>
            </a:r>
          </a:p>
        </p:txBody>
      </p:sp>
    </p:spTree>
    <p:extLst>
      <p:ext uri="{BB962C8B-B14F-4D97-AF65-F5344CB8AC3E}">
        <p14:creationId xmlns:p14="http://schemas.microsoft.com/office/powerpoint/2010/main" val="87115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83">
            <a:extLst>
              <a:ext uri="{FF2B5EF4-FFF2-40B4-BE49-F238E27FC236}">
                <a16:creationId xmlns:a16="http://schemas.microsoft.com/office/drawing/2014/main" id="{3534F87E-2386-004E-68EC-DF98D87B9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78" y="2277818"/>
            <a:ext cx="2581637" cy="2065309"/>
          </a:xfrm>
          <a:prstGeom prst="rect">
            <a:avLst/>
          </a:prstGeom>
        </p:spPr>
      </p:pic>
      <p:pic>
        <p:nvPicPr>
          <p:cNvPr id="3" name="그림 86">
            <a:extLst>
              <a:ext uri="{FF2B5EF4-FFF2-40B4-BE49-F238E27FC236}">
                <a16:creationId xmlns:a16="http://schemas.microsoft.com/office/drawing/2014/main" id="{2B2A1D2C-76A5-613C-BBEE-78A8CD49B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245" y="2019654"/>
            <a:ext cx="1923319" cy="2581636"/>
          </a:xfrm>
          <a:prstGeom prst="rect">
            <a:avLst/>
          </a:prstGeom>
        </p:spPr>
      </p:pic>
      <p:sp>
        <p:nvSpPr>
          <p:cNvPr id="6" name="TextBox 5">
            <a:extLst>
              <a:ext uri="{FF2B5EF4-FFF2-40B4-BE49-F238E27FC236}">
                <a16:creationId xmlns:a16="http://schemas.microsoft.com/office/drawing/2014/main" id="{1799EF50-DB49-9943-610C-527415F59616}"/>
              </a:ext>
            </a:extLst>
          </p:cNvPr>
          <p:cNvSpPr txBox="1"/>
          <p:nvPr/>
        </p:nvSpPr>
        <p:spPr>
          <a:xfrm>
            <a:off x="1108791" y="2019654"/>
            <a:ext cx="10105052" cy="1569660"/>
          </a:xfrm>
          <a:prstGeom prst="rect">
            <a:avLst/>
          </a:prstGeom>
          <a:noFill/>
        </p:spPr>
        <p:txBody>
          <a:bodyPr wrap="square" rtlCol="0">
            <a:spAutoFit/>
          </a:bodyPr>
          <a:lstStyle/>
          <a:p>
            <a:r>
              <a:rPr lang="en-GB" sz="4800" b="1" i="0" dirty="0">
                <a:solidFill>
                  <a:srgbClr val="FF0000"/>
                </a:solidFill>
                <a:effectLst/>
                <a:latin typeface="Gilbert Bold Preview5" pitchFamily="50" charset="0"/>
                <a:ea typeface="Gilbert Bold Preview5" pitchFamily="50" charset="0"/>
              </a:rPr>
              <a:t>                         </a:t>
            </a:r>
          </a:p>
          <a:p>
            <a:r>
              <a:rPr lang="en-GB" sz="4800" b="1" dirty="0">
                <a:solidFill>
                  <a:srgbClr val="FF0000"/>
                </a:solidFill>
                <a:latin typeface="Gilbert Bold Preview5" pitchFamily="50" charset="0"/>
                <a:ea typeface="Gilbert Bold Preview5" pitchFamily="50" charset="0"/>
              </a:rPr>
              <a:t>                  </a:t>
            </a:r>
            <a:r>
              <a:rPr lang="en-GB" sz="4800" b="1" i="0" dirty="0">
                <a:solidFill>
                  <a:srgbClr val="FF0000"/>
                </a:solidFill>
                <a:effectLst/>
                <a:latin typeface="Gilbert Bold Preview5" pitchFamily="50" charset="0"/>
                <a:ea typeface="Gilbert Bold Preview5" pitchFamily="50" charset="0"/>
              </a:rPr>
              <a:t>T</a:t>
            </a:r>
            <a:r>
              <a:rPr lang="en-GB" sz="4800" b="1" i="0" dirty="0">
                <a:solidFill>
                  <a:srgbClr val="FFAA00"/>
                </a:solidFill>
                <a:effectLst/>
                <a:latin typeface="Gilbert Bold Preview5" pitchFamily="50" charset="0"/>
                <a:ea typeface="Gilbert Bold Preview5" pitchFamily="50" charset="0"/>
              </a:rPr>
              <a:t>h</a:t>
            </a:r>
            <a:r>
              <a:rPr lang="en-GB" sz="4800" b="1" i="0" dirty="0">
                <a:solidFill>
                  <a:srgbClr val="AAFF00"/>
                </a:solidFill>
                <a:effectLst/>
                <a:latin typeface="Gilbert Bold Preview5" pitchFamily="50" charset="0"/>
                <a:ea typeface="Gilbert Bold Preview5" pitchFamily="50" charset="0"/>
              </a:rPr>
              <a:t>a</a:t>
            </a:r>
            <a:r>
              <a:rPr lang="en-GB" sz="4800" b="1" i="0" dirty="0">
                <a:solidFill>
                  <a:srgbClr val="00FF00"/>
                </a:solidFill>
                <a:effectLst/>
                <a:latin typeface="Gilbert Bold Preview5" pitchFamily="50" charset="0"/>
                <a:ea typeface="Gilbert Bold Preview5" pitchFamily="50" charset="0"/>
              </a:rPr>
              <a:t>n</a:t>
            </a:r>
            <a:r>
              <a:rPr lang="en-GB" sz="4800" b="1" i="0" dirty="0">
                <a:solidFill>
                  <a:srgbClr val="00FFAA"/>
                </a:solidFill>
                <a:effectLst/>
                <a:latin typeface="Gilbert Bold Preview5" pitchFamily="50" charset="0"/>
                <a:ea typeface="Gilbert Bold Preview5" pitchFamily="50" charset="0"/>
              </a:rPr>
              <a:t>k </a:t>
            </a:r>
            <a:r>
              <a:rPr lang="en-GB" sz="4800" b="1" i="0" dirty="0">
                <a:solidFill>
                  <a:srgbClr val="00AAFF"/>
                </a:solidFill>
                <a:effectLst/>
                <a:latin typeface="Gilbert Bold Preview5" pitchFamily="50" charset="0"/>
                <a:ea typeface="Gilbert Bold Preview5" pitchFamily="50" charset="0"/>
              </a:rPr>
              <a:t>Y</a:t>
            </a:r>
            <a:r>
              <a:rPr lang="en-GB" sz="4800" b="1" i="0" dirty="0">
                <a:solidFill>
                  <a:srgbClr val="0000FF"/>
                </a:solidFill>
                <a:effectLst/>
                <a:latin typeface="Gilbert Bold Preview5" pitchFamily="50" charset="0"/>
                <a:ea typeface="Gilbert Bold Preview5" pitchFamily="50" charset="0"/>
              </a:rPr>
              <a:t>o</a:t>
            </a:r>
            <a:r>
              <a:rPr lang="en-GB" sz="4800" b="1" i="0" dirty="0">
                <a:solidFill>
                  <a:srgbClr val="AA00FF"/>
                </a:solidFill>
                <a:effectLst/>
                <a:latin typeface="Gilbert Bold Preview5" pitchFamily="50" charset="0"/>
                <a:ea typeface="Gilbert Bold Preview5" pitchFamily="50" charset="0"/>
              </a:rPr>
              <a:t>u</a:t>
            </a:r>
            <a:r>
              <a:rPr lang="en-GB" sz="4800" b="1" i="0" dirty="0">
                <a:solidFill>
                  <a:srgbClr val="FF00AA"/>
                </a:solidFill>
                <a:effectLst/>
                <a:latin typeface="Gilbert Bold Preview5" pitchFamily="50" charset="0"/>
                <a:ea typeface="Gilbert Bold Preview5" pitchFamily="50" charset="0"/>
              </a:rPr>
              <a:t>!</a:t>
            </a:r>
            <a:endParaRPr lang="en-GB" sz="4800" b="1" dirty="0">
              <a:solidFill>
                <a:srgbClr val="FF0037"/>
              </a:solidFill>
              <a:latin typeface="Gilbert Bold Preview5" pitchFamily="50" charset="0"/>
              <a:ea typeface="Gilbert Bold Preview5" pitchFamily="50" charset="0"/>
            </a:endParaRPr>
          </a:p>
        </p:txBody>
      </p:sp>
    </p:spTree>
    <p:extLst>
      <p:ext uri="{BB962C8B-B14F-4D97-AF65-F5344CB8AC3E}">
        <p14:creationId xmlns:p14="http://schemas.microsoft.com/office/powerpoint/2010/main" val="1907620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그림 24">
            <a:extLst>
              <a:ext uri="{FF2B5EF4-FFF2-40B4-BE49-F238E27FC236}">
                <a16:creationId xmlns:a16="http://schemas.microsoft.com/office/drawing/2014/main" id="{436F8BE6-1BB2-430B-8F5F-DE4AD0272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758" y="3946954"/>
            <a:ext cx="4727244" cy="2911045"/>
          </a:xfrm>
          <a:prstGeom prst="rect">
            <a:avLst/>
          </a:prstGeom>
        </p:spPr>
      </p:pic>
      <p:sp>
        <p:nvSpPr>
          <p:cNvPr id="15" name="TextBox 14">
            <a:extLst>
              <a:ext uri="{FF2B5EF4-FFF2-40B4-BE49-F238E27FC236}">
                <a16:creationId xmlns:a16="http://schemas.microsoft.com/office/drawing/2014/main" id="{8D7038DB-DB6C-4089-A2A1-603B8DF0A94C}"/>
              </a:ext>
            </a:extLst>
          </p:cNvPr>
          <p:cNvSpPr txBox="1"/>
          <p:nvPr/>
        </p:nvSpPr>
        <p:spPr>
          <a:xfrm>
            <a:off x="7366002" y="1494590"/>
            <a:ext cx="3043110" cy="523220"/>
          </a:xfrm>
          <a:prstGeom prst="rect">
            <a:avLst/>
          </a:prstGeom>
          <a:noFill/>
        </p:spPr>
        <p:txBody>
          <a:bodyPr wrap="square" rtlCol="0">
            <a:spAutoFit/>
          </a:bodyPr>
          <a:lstStyle/>
          <a:p>
            <a:r>
              <a:rPr lang="en-US" altLang="ko-KR" sz="2800" dirty="0">
                <a:latin typeface="+mj-lt"/>
                <a:cs typeface="Arial" panose="020B0604020202020204" pitchFamily="34" charset="0"/>
              </a:rPr>
              <a:t>What is LGBTQIA+?</a:t>
            </a:r>
            <a:endParaRPr lang="ko-KR" altLang="en-US" sz="2800" dirty="0">
              <a:latin typeface="+mj-lt"/>
              <a:cs typeface="Arial" panose="020B0604020202020204" pitchFamily="34" charset="0"/>
            </a:endParaRPr>
          </a:p>
        </p:txBody>
      </p:sp>
      <p:pic>
        <p:nvPicPr>
          <p:cNvPr id="4" name="Picture Placeholder 3">
            <a:extLst>
              <a:ext uri="{FF2B5EF4-FFF2-40B4-BE49-F238E27FC236}">
                <a16:creationId xmlns:a16="http://schemas.microsoft.com/office/drawing/2014/main" id="{5796FD2A-18B1-071A-9741-F7E587B56C07}"/>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42" r="342"/>
          <a:stretch>
            <a:fillRect/>
          </a:stretch>
        </p:blipFill>
        <p:spPr/>
      </p:pic>
      <p:sp>
        <p:nvSpPr>
          <p:cNvPr id="3" name="TextBox 2">
            <a:extLst>
              <a:ext uri="{FF2B5EF4-FFF2-40B4-BE49-F238E27FC236}">
                <a16:creationId xmlns:a16="http://schemas.microsoft.com/office/drawing/2014/main" id="{8A779E55-049C-4841-CEE9-4BD9411DE496}"/>
              </a:ext>
            </a:extLst>
          </p:cNvPr>
          <p:cNvSpPr txBox="1"/>
          <p:nvPr/>
        </p:nvSpPr>
        <p:spPr>
          <a:xfrm>
            <a:off x="6204315" y="2911046"/>
            <a:ext cx="5479685" cy="923330"/>
          </a:xfrm>
          <a:prstGeom prst="rect">
            <a:avLst/>
          </a:prstGeom>
          <a:noFill/>
        </p:spPr>
        <p:txBody>
          <a:bodyPr wrap="square">
            <a:spAutoFit/>
          </a:bodyPr>
          <a:lstStyle/>
          <a:p>
            <a:pPr algn="ctr"/>
            <a:r>
              <a:rPr lang="en-GB" dirty="0">
                <a:hlinkClick r:id="rId5"/>
              </a:rPr>
              <a:t>A brief history of lesbian, gay, bisexual, and transgender social movements</a:t>
            </a:r>
            <a:endParaRPr lang="en-GB" dirty="0"/>
          </a:p>
          <a:p>
            <a:pPr algn="ctr"/>
            <a:r>
              <a:rPr lang="en-GB" b="0" i="1" dirty="0">
                <a:solidFill>
                  <a:srgbClr val="000000"/>
                </a:solidFill>
                <a:effectLst/>
                <a:latin typeface="ProximaNova"/>
              </a:rPr>
              <a:t>Bonnie J. Morris, PhD</a:t>
            </a:r>
            <a:endParaRPr lang="en-GB" dirty="0"/>
          </a:p>
        </p:txBody>
      </p:sp>
    </p:spTree>
    <p:extLst>
      <p:ext uri="{BB962C8B-B14F-4D97-AF65-F5344CB8AC3E}">
        <p14:creationId xmlns:p14="http://schemas.microsoft.com/office/powerpoint/2010/main" val="663499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en Remembering Stonewall, We Need To Listen to Those Who Were There | Them">
            <a:extLst>
              <a:ext uri="{FF2B5EF4-FFF2-40B4-BE49-F238E27FC236}">
                <a16:creationId xmlns:a16="http://schemas.microsoft.com/office/drawing/2014/main" id="{9C86B7F7-D7B7-AEB8-7CB4-9DA36C1EA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1928" y="128989"/>
            <a:ext cx="3524567" cy="26434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44AF3E-E1CF-10AB-00F8-9EF440CE1E4A}"/>
              </a:ext>
            </a:extLst>
          </p:cNvPr>
          <p:cNvPicPr>
            <a:picLocks noChangeAspect="1"/>
          </p:cNvPicPr>
          <p:nvPr/>
        </p:nvPicPr>
        <p:blipFill>
          <a:blip r:embed="rId4"/>
          <a:stretch>
            <a:fillRect/>
          </a:stretch>
        </p:blipFill>
        <p:spPr>
          <a:xfrm>
            <a:off x="492628" y="48194"/>
            <a:ext cx="2921127" cy="4367085"/>
          </a:xfrm>
          <a:prstGeom prst="rect">
            <a:avLst/>
          </a:prstGeom>
          <a:effectLst>
            <a:outerShdw blurRad="50800" dist="38100" dir="2700000" algn="tl" rotWithShape="0">
              <a:prstClr val="black">
                <a:alpha val="40000"/>
              </a:prstClr>
            </a:outerShdw>
          </a:effectLst>
        </p:spPr>
      </p:pic>
      <p:sp>
        <p:nvSpPr>
          <p:cNvPr id="26" name="TextBox 25">
            <a:extLst>
              <a:ext uri="{FF2B5EF4-FFF2-40B4-BE49-F238E27FC236}">
                <a16:creationId xmlns:a16="http://schemas.microsoft.com/office/drawing/2014/main" id="{F116F83D-27C6-4777-A7CA-350C3AE0424A}"/>
              </a:ext>
            </a:extLst>
          </p:cNvPr>
          <p:cNvSpPr txBox="1"/>
          <p:nvPr/>
        </p:nvSpPr>
        <p:spPr>
          <a:xfrm>
            <a:off x="1327465" y="1189765"/>
            <a:ext cx="8178802" cy="646331"/>
          </a:xfrm>
          <a:prstGeom prst="rect">
            <a:avLst/>
          </a:prstGeom>
          <a:noFill/>
          <a:effectLst/>
        </p:spPr>
        <p:txBody>
          <a:bodyPr wrap="square" rtlCol="0">
            <a:spAutoFit/>
          </a:bodyPr>
          <a:lstStyle>
            <a:defPPr>
              <a:defRPr lang="ko-KR"/>
            </a:defPPr>
            <a:lvl1pPr>
              <a:defRPr sz="3200" b="1">
                <a:latin typeface="Arial Black" panose="020B0A04020102020204" pitchFamily="34" charset="0"/>
                <a:cs typeface="Arial" panose="020B0604020202020204" pitchFamily="34" charset="0"/>
              </a:defRPr>
            </a:lvl1pPr>
          </a:lstStyle>
          <a:p>
            <a:pPr algn="ctr"/>
            <a:r>
              <a:rPr lang="en-US" altLang="ko-KR" sz="3600" b="0" dirty="0">
                <a:latin typeface="+mj-lt"/>
              </a:rPr>
              <a:t>Stonewall</a:t>
            </a:r>
            <a:endParaRPr lang="ko-KR" altLang="en-US" sz="3600" b="0" dirty="0">
              <a:latin typeface="+mj-lt"/>
            </a:endParaRPr>
          </a:p>
        </p:txBody>
      </p:sp>
      <p:sp>
        <p:nvSpPr>
          <p:cNvPr id="32" name="직사각형 31">
            <a:extLst>
              <a:ext uri="{FF2B5EF4-FFF2-40B4-BE49-F238E27FC236}">
                <a16:creationId xmlns:a16="http://schemas.microsoft.com/office/drawing/2014/main" id="{87FA74CB-0884-45A3-BD93-0D57CA236983}"/>
              </a:ext>
            </a:extLst>
          </p:cNvPr>
          <p:cNvSpPr/>
          <p:nvPr/>
        </p:nvSpPr>
        <p:spPr>
          <a:xfrm>
            <a:off x="2672493" y="5685624"/>
            <a:ext cx="6280438" cy="461665"/>
          </a:xfrm>
          <a:prstGeom prst="rect">
            <a:avLst/>
          </a:prstGeom>
          <a:noFill/>
        </p:spPr>
        <p:txBody>
          <a:bodyPr wrap="square" rtlCol="0">
            <a:spAutoFit/>
          </a:bodyPr>
          <a:lstStyle/>
          <a:p>
            <a:pPr algn="ctr"/>
            <a:r>
              <a:rPr lang="en-US" altLang="ko-KR" sz="2400" dirty="0">
                <a:latin typeface="+mj-lt"/>
              </a:rPr>
              <a:t>Pivotal moment in LGBTQIA+ history</a:t>
            </a:r>
          </a:p>
        </p:txBody>
      </p:sp>
      <p:pic>
        <p:nvPicPr>
          <p:cNvPr id="1030" name="Picture 6" descr="The New York Police Department Apologized for Raiding the Stonewall Inn 50  Years Later | Teen Vogue">
            <a:extLst>
              <a:ext uri="{FF2B5EF4-FFF2-40B4-BE49-F238E27FC236}">
                <a16:creationId xmlns:a16="http://schemas.microsoft.com/office/drawing/2014/main" id="{33BCC4AC-67FA-5F5E-0F81-2FD868A52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8029" y="2231737"/>
            <a:ext cx="2394526" cy="2394526"/>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Read the Public Testimony to Make the Stonewall Inn a New York Landmark -  Atlas Obscura">
            <a:extLst>
              <a:ext uri="{FF2B5EF4-FFF2-40B4-BE49-F238E27FC236}">
                <a16:creationId xmlns:a16="http://schemas.microsoft.com/office/drawing/2014/main" id="{C0445BF1-BFC4-3D18-B714-28AE721193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3628" y="2273503"/>
            <a:ext cx="4285266" cy="2838989"/>
          </a:xfrm>
          <a:prstGeom prst="rect">
            <a:avLst/>
          </a:prstGeom>
          <a:noFill/>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Pride Month: We owe it to black trans women like Marsha P. Johnson">
            <a:extLst>
              <a:ext uri="{FF2B5EF4-FFF2-40B4-BE49-F238E27FC236}">
                <a16:creationId xmlns:a16="http://schemas.microsoft.com/office/drawing/2014/main" id="{0277037B-0DF5-5149-56E4-765D06716B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30" r="11481"/>
          <a:stretch/>
        </p:blipFill>
        <p:spPr bwMode="auto">
          <a:xfrm>
            <a:off x="195455" y="4466399"/>
            <a:ext cx="3400117" cy="223570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 name="Picture 2" descr="New children's book tells story of the 1969 Stonewall uprising">
            <a:extLst>
              <a:ext uri="{FF2B5EF4-FFF2-40B4-BE49-F238E27FC236}">
                <a16:creationId xmlns:a16="http://schemas.microsoft.com/office/drawing/2014/main" id="{CF71D0BB-618E-0E25-EDCC-FC9605596B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8767" y="3838144"/>
            <a:ext cx="3175000" cy="191350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62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0A21B2-0D8E-44FB-A842-202EAF54613C}"/>
              </a:ext>
            </a:extLst>
          </p:cNvPr>
          <p:cNvSpPr txBox="1"/>
          <p:nvPr/>
        </p:nvSpPr>
        <p:spPr>
          <a:xfrm>
            <a:off x="2261962" y="532790"/>
            <a:ext cx="7668076" cy="584775"/>
          </a:xfrm>
          <a:prstGeom prst="rect">
            <a:avLst/>
          </a:prstGeom>
          <a:noFill/>
        </p:spPr>
        <p:txBody>
          <a:bodyPr wrap="square" rtlCol="0">
            <a:spAutoFit/>
          </a:bodyPr>
          <a:lstStyle/>
          <a:p>
            <a:pPr algn="ctr"/>
            <a:r>
              <a:rPr lang="en-US" altLang="ko-KR" sz="3200" dirty="0">
                <a:latin typeface="Calibri" panose="020F0502020204030204" pitchFamily="34" charset="0"/>
                <a:cs typeface="Calibri" panose="020F0502020204030204" pitchFamily="34" charset="0"/>
              </a:rPr>
              <a:t>What do all the letters mean?</a:t>
            </a:r>
            <a:endParaRPr lang="ko-KR" altLang="en-US" sz="3200" dirty="0">
              <a:latin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0BBA928D-0FD0-E814-3A2E-2BFD11D44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41"/>
          <a:stretch/>
        </p:blipFill>
        <p:spPr bwMode="auto">
          <a:xfrm>
            <a:off x="1524000" y="1117565"/>
            <a:ext cx="9144000" cy="538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6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aphicFrame>
        <p:nvGraphicFramePr>
          <p:cNvPr id="3" name="Table 2">
            <a:extLst>
              <a:ext uri="{FF2B5EF4-FFF2-40B4-BE49-F238E27FC236}">
                <a16:creationId xmlns:a16="http://schemas.microsoft.com/office/drawing/2014/main" id="{126157D4-AC91-A4E5-93B6-7E61370C509D}"/>
              </a:ext>
            </a:extLst>
          </p:cNvPr>
          <p:cNvGraphicFramePr>
            <a:graphicFrameLocks noGrp="1"/>
          </p:cNvGraphicFramePr>
          <p:nvPr>
            <p:extLst>
              <p:ext uri="{D42A27DB-BD31-4B8C-83A1-F6EECF244321}">
                <p14:modId xmlns:p14="http://schemas.microsoft.com/office/powerpoint/2010/main" val="831882127"/>
              </p:ext>
            </p:extLst>
          </p:nvPr>
        </p:nvGraphicFramePr>
        <p:xfrm>
          <a:off x="1263578" y="1372229"/>
          <a:ext cx="9664847" cy="4193256"/>
        </p:xfrm>
        <a:graphic>
          <a:graphicData uri="http://schemas.openxmlformats.org/drawingml/2006/table">
            <a:tbl>
              <a:tblPr firstRow="1" bandRow="1"/>
              <a:tblGrid>
                <a:gridCol w="1954355">
                  <a:extLst>
                    <a:ext uri="{9D8B030D-6E8A-4147-A177-3AD203B41FA5}">
                      <a16:colId xmlns:a16="http://schemas.microsoft.com/office/drawing/2014/main" val="3981693964"/>
                    </a:ext>
                  </a:extLst>
                </a:gridCol>
                <a:gridCol w="7710492">
                  <a:extLst>
                    <a:ext uri="{9D8B030D-6E8A-4147-A177-3AD203B41FA5}">
                      <a16:colId xmlns:a16="http://schemas.microsoft.com/office/drawing/2014/main" val="142239957"/>
                    </a:ext>
                  </a:extLst>
                </a:gridCol>
              </a:tblGrid>
              <a:tr h="468441">
                <a:tc>
                  <a:txBody>
                    <a:bodyPr/>
                    <a:lstStyle/>
                    <a:p>
                      <a:pPr algn="ctr" fontAlgn="t">
                        <a:lnSpc>
                          <a:spcPct val="107000"/>
                        </a:lnSpc>
                        <a:spcBef>
                          <a:spcPts val="0"/>
                        </a:spcBef>
                        <a:spcAft>
                          <a:spcPts val="800"/>
                        </a:spcAft>
                      </a:pPr>
                      <a:r>
                        <a:rPr lang="en-GB" sz="16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Gender-Fluid</a:t>
                      </a:r>
                      <a:endParaRPr lang="en-GB" sz="1600" b="0" i="0" u="none" strike="noStrike">
                        <a:effectLst/>
                        <a:latin typeface="Arial" panose="020B0604020202020204" pitchFamily="34" charset="0"/>
                      </a:endParaRPr>
                    </a:p>
                  </a:txBody>
                  <a:tcPr marL="165692" marR="165692" marT="82846" marB="828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fontAlgn="ctr">
                        <a:lnSpc>
                          <a:spcPct val="107000"/>
                        </a:lnSpc>
                        <a:spcBef>
                          <a:spcPts val="0"/>
                        </a:spcBef>
                        <a:spcAft>
                          <a:spcPts val="800"/>
                        </a:spcAft>
                      </a:pPr>
                      <a:r>
                        <a:rPr lang="en-GB" sz="1600" b="0" i="0" u="none" strike="noStrike">
                          <a:effectLst/>
                          <a:latin typeface="Calibri" panose="020F0502020204030204" pitchFamily="34" charset="0"/>
                          <a:ea typeface="Calibri" panose="020F0502020204030204" pitchFamily="34" charset="0"/>
                          <a:cs typeface="Times New Roman" panose="02020603050405020304" pitchFamily="18" charset="0"/>
                        </a:rPr>
                        <a:t>A person who does not identify as having a single unchanging gender</a:t>
                      </a:r>
                      <a:endParaRPr lang="en-GB" sz="1600" b="0" i="0" u="none" strike="noStrike">
                        <a:effectLst/>
                        <a:latin typeface="Arial" panose="020B0604020202020204" pitchFamily="34" charset="0"/>
                      </a:endParaRPr>
                    </a:p>
                  </a:txBody>
                  <a:tcPr marL="165692" marR="165692" marT="82846" marB="828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999863"/>
                  </a:ext>
                </a:extLst>
              </a:tr>
              <a:tr h="733967">
                <a:tc>
                  <a:txBody>
                    <a:bodyPr/>
                    <a:lstStyle/>
                    <a:p>
                      <a:pPr algn="ctr" fontAlgn="t">
                        <a:lnSpc>
                          <a:spcPct val="107000"/>
                        </a:lnSpc>
                        <a:spcBef>
                          <a:spcPts val="0"/>
                        </a:spcBef>
                        <a:spcAft>
                          <a:spcPts val="800"/>
                        </a:spcAft>
                      </a:pPr>
                      <a:r>
                        <a:rPr lang="en-GB" sz="16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Genderqueer</a:t>
                      </a:r>
                      <a:endParaRPr lang="en-GB" sz="1600" b="0" i="0" u="none" strike="noStrike">
                        <a:effectLst/>
                        <a:latin typeface="Arial" panose="020B0604020202020204" pitchFamily="34" charset="0"/>
                      </a:endParaRPr>
                    </a:p>
                  </a:txBody>
                  <a:tcPr marL="165692" marR="165692" marT="82846" marB="828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7B592"/>
                    </a:solidFill>
                  </a:tcPr>
                </a:tc>
                <a:tc>
                  <a:txBody>
                    <a:bodyPr/>
                    <a:lstStyle/>
                    <a:p>
                      <a:pPr algn="ctr" fontAlgn="ctr">
                        <a:lnSpc>
                          <a:spcPct val="107000"/>
                        </a:lnSpc>
                        <a:spcBef>
                          <a:spcPts val="0"/>
                        </a:spcBef>
                        <a:spcAft>
                          <a:spcPts val="800"/>
                        </a:spcAft>
                      </a:pPr>
                      <a:r>
                        <a:rPr lang="en-GB" sz="1600" b="0" i="0" u="none" strike="noStrike" dirty="0">
                          <a:effectLst/>
                          <a:latin typeface="Calibri" panose="020F0502020204030204" pitchFamily="34" charset="0"/>
                          <a:ea typeface="Calibri" panose="020F0502020204030204" pitchFamily="34" charset="0"/>
                          <a:cs typeface="Times New Roman" panose="02020603050405020304" pitchFamily="18" charset="0"/>
                        </a:rPr>
                        <a:t>A person whose gender identity does not correspond to </a:t>
                      </a:r>
                    </a:p>
                    <a:p>
                      <a:pPr algn="ctr" fontAlgn="ctr">
                        <a:lnSpc>
                          <a:spcPct val="107000"/>
                        </a:lnSpc>
                        <a:spcBef>
                          <a:spcPts val="0"/>
                        </a:spcBef>
                        <a:spcAft>
                          <a:spcPts val="800"/>
                        </a:spcAft>
                      </a:pPr>
                      <a:r>
                        <a:rPr lang="en-GB" sz="1600" b="0" i="0" u="none" strike="noStrike" dirty="0">
                          <a:effectLst/>
                          <a:latin typeface="Calibri" panose="020F0502020204030204" pitchFamily="34" charset="0"/>
                          <a:ea typeface="Calibri" panose="020F0502020204030204" pitchFamily="34" charset="0"/>
                          <a:cs typeface="Times New Roman" panose="02020603050405020304" pitchFamily="18" charset="0"/>
                        </a:rPr>
                        <a:t>conventional binary gender distinctions</a:t>
                      </a:r>
                      <a:endParaRPr lang="en-GB" sz="1600" b="0" i="0" u="none" strike="noStrike" dirty="0">
                        <a:effectLst/>
                        <a:latin typeface="Arial" panose="020B0604020202020204" pitchFamily="34" charset="0"/>
                      </a:endParaRPr>
                    </a:p>
                  </a:txBody>
                  <a:tcPr marL="165692" marR="165692" marT="82846" marB="828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6965657"/>
                  </a:ext>
                </a:extLst>
              </a:tr>
              <a:tr h="733967">
                <a:tc>
                  <a:txBody>
                    <a:bodyPr/>
                    <a:lstStyle/>
                    <a:p>
                      <a:pPr algn="ctr" fontAlgn="t">
                        <a:lnSpc>
                          <a:spcPct val="107000"/>
                        </a:lnSpc>
                        <a:spcBef>
                          <a:spcPts val="0"/>
                        </a:spcBef>
                        <a:spcAft>
                          <a:spcPts val="800"/>
                        </a:spcAft>
                      </a:pPr>
                      <a:r>
                        <a:rPr lang="en-GB" sz="16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Non-Binary</a:t>
                      </a:r>
                      <a:endParaRPr lang="en-GB" sz="1600" b="0" i="0" u="none" strike="noStrike">
                        <a:effectLst/>
                        <a:latin typeface="Arial" panose="020B0604020202020204" pitchFamily="34" charset="0"/>
                      </a:endParaRPr>
                    </a:p>
                  </a:txBody>
                  <a:tcPr marL="165692" marR="165692" marT="82846" marB="828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7A39"/>
                    </a:solidFill>
                  </a:tcPr>
                </a:tc>
                <a:tc>
                  <a:txBody>
                    <a:bodyPr/>
                    <a:lstStyle/>
                    <a:p>
                      <a:pPr algn="ctr" fontAlgn="ctr">
                        <a:lnSpc>
                          <a:spcPct val="107000"/>
                        </a:lnSpc>
                        <a:spcBef>
                          <a:spcPts val="0"/>
                        </a:spcBef>
                        <a:spcAft>
                          <a:spcPts val="800"/>
                        </a:spcAft>
                      </a:pPr>
                      <a:r>
                        <a:rPr lang="en-GB" sz="1600" b="0" i="0" u="none" strike="noStrike">
                          <a:effectLst/>
                          <a:latin typeface="Calibri" panose="020F0502020204030204" pitchFamily="34" charset="0"/>
                          <a:ea typeface="Calibri" panose="020F0502020204030204" pitchFamily="34" charset="0"/>
                          <a:cs typeface="Times New Roman" panose="02020603050405020304" pitchFamily="18" charset="0"/>
                        </a:rPr>
                        <a:t>A person with a gender identity that does not conform to traditional binary beliefs about gender, which indicate that all individuals are exclusively either male or female</a:t>
                      </a:r>
                      <a:endParaRPr lang="en-GB" sz="1600" b="0" i="0" u="none" strike="noStrike">
                        <a:effectLst/>
                        <a:latin typeface="Arial" panose="020B0604020202020204" pitchFamily="34" charset="0"/>
                      </a:endParaRPr>
                    </a:p>
                  </a:txBody>
                  <a:tcPr marL="165692" marR="165692" marT="82846" marB="828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816371"/>
                  </a:ext>
                </a:extLst>
              </a:tr>
              <a:tr h="1265020">
                <a:tc>
                  <a:txBody>
                    <a:bodyPr/>
                    <a:lstStyle/>
                    <a:p>
                      <a:pPr algn="ctr" fontAlgn="t">
                        <a:lnSpc>
                          <a:spcPct val="107000"/>
                        </a:lnSpc>
                        <a:spcBef>
                          <a:spcPts val="0"/>
                        </a:spcBef>
                        <a:spcAft>
                          <a:spcPts val="800"/>
                        </a:spcAft>
                      </a:pPr>
                      <a:r>
                        <a:rPr lang="en-GB" sz="16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Two Spirit/2S</a:t>
                      </a:r>
                      <a:endParaRPr lang="en-GB" sz="1600" b="0" i="0" u="none" strike="noStrike">
                        <a:effectLst/>
                        <a:latin typeface="Arial" panose="020B0604020202020204" pitchFamily="34" charset="0"/>
                      </a:endParaRPr>
                    </a:p>
                  </a:txBody>
                  <a:tcPr marL="165692" marR="165692" marT="82846" marB="828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7EC"/>
                    </a:solidFill>
                  </a:tcPr>
                </a:tc>
                <a:tc>
                  <a:txBody>
                    <a:bodyPr/>
                    <a:lstStyle/>
                    <a:p>
                      <a:pPr algn="ctr" fontAlgn="ctr">
                        <a:lnSpc>
                          <a:spcPct val="107000"/>
                        </a:lnSpc>
                        <a:spcBef>
                          <a:spcPts val="0"/>
                        </a:spcBef>
                        <a:spcAft>
                          <a:spcPts val="800"/>
                        </a:spcAft>
                      </a:pPr>
                      <a:r>
                        <a:rPr lang="en-GB" sz="1600" b="0" i="0" u="none" strike="noStrike" dirty="0">
                          <a:effectLst/>
                          <a:latin typeface="Calibri" panose="020F0502020204030204" pitchFamily="34" charset="0"/>
                          <a:ea typeface="Calibri" panose="020F0502020204030204" pitchFamily="34" charset="0"/>
                          <a:cs typeface="Times New Roman" panose="02020603050405020304" pitchFamily="18" charset="0"/>
                        </a:rPr>
                        <a:t>male, female, and sometimes intersexed individuals who combined activities of both men and women with traits unique to their status as two-spirit people. </a:t>
                      </a:r>
                    </a:p>
                    <a:p>
                      <a:pPr algn="ctr" fontAlgn="ctr">
                        <a:lnSpc>
                          <a:spcPct val="107000"/>
                        </a:lnSpc>
                        <a:spcBef>
                          <a:spcPts val="0"/>
                        </a:spcBef>
                        <a:spcAft>
                          <a:spcPts val="800"/>
                        </a:spcAft>
                      </a:pPr>
                      <a:r>
                        <a:rPr lang="en-GB" sz="1600" b="0" i="0" u="none" strike="noStrike" dirty="0">
                          <a:effectLst/>
                          <a:latin typeface="Calibri" panose="020F0502020204030204" pitchFamily="34" charset="0"/>
                          <a:ea typeface="Calibri" panose="020F0502020204030204" pitchFamily="34" charset="0"/>
                          <a:cs typeface="Times New Roman" panose="02020603050405020304" pitchFamily="18" charset="0"/>
                        </a:rPr>
                        <a:t>In most tribes, they were considered neither men nor women; they occupied a distinct, </a:t>
                      </a:r>
                    </a:p>
                    <a:p>
                      <a:pPr algn="ctr" fontAlgn="ctr">
                        <a:lnSpc>
                          <a:spcPct val="107000"/>
                        </a:lnSpc>
                        <a:spcBef>
                          <a:spcPts val="0"/>
                        </a:spcBef>
                        <a:spcAft>
                          <a:spcPts val="800"/>
                        </a:spcAft>
                      </a:pPr>
                      <a:r>
                        <a:rPr lang="en-GB" sz="1600" b="0" i="0" u="none" strike="noStrike" dirty="0">
                          <a:effectLst/>
                          <a:latin typeface="Calibri" panose="020F0502020204030204" pitchFamily="34" charset="0"/>
                          <a:ea typeface="Calibri" panose="020F0502020204030204" pitchFamily="34" charset="0"/>
                          <a:cs typeface="Times New Roman" panose="02020603050405020304" pitchFamily="18" charset="0"/>
                        </a:rPr>
                        <a:t>alternative gender status</a:t>
                      </a:r>
                      <a:endParaRPr lang="en-GB" sz="1600" b="0" i="0" u="none" strike="noStrike" dirty="0">
                        <a:effectLst/>
                        <a:latin typeface="Arial" panose="020B0604020202020204" pitchFamily="34" charset="0"/>
                      </a:endParaRPr>
                    </a:p>
                  </a:txBody>
                  <a:tcPr marL="165692" marR="165692" marT="82846" marB="828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4732475"/>
                  </a:ext>
                </a:extLst>
              </a:tr>
              <a:tr h="733967">
                <a:tc>
                  <a:txBody>
                    <a:bodyPr/>
                    <a:lstStyle/>
                    <a:p>
                      <a:pPr algn="ctr" fontAlgn="t">
                        <a:lnSpc>
                          <a:spcPct val="107000"/>
                        </a:lnSpc>
                        <a:spcBef>
                          <a:spcPts val="0"/>
                        </a:spcBef>
                        <a:spcAft>
                          <a:spcPts val="800"/>
                        </a:spcAft>
                      </a:pPr>
                      <a:r>
                        <a:rPr lang="en-GB" sz="16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Cisgender</a:t>
                      </a:r>
                      <a:endParaRPr lang="en-GB" sz="1600" b="0" i="0" u="none" strike="noStrike">
                        <a:effectLst/>
                        <a:latin typeface="Arial" panose="020B0604020202020204" pitchFamily="34" charset="0"/>
                      </a:endParaRPr>
                    </a:p>
                  </a:txBody>
                  <a:tcPr marL="165692" marR="165692" marT="82846" marB="8284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7EC"/>
                    </a:solidFill>
                  </a:tcPr>
                </a:tc>
                <a:tc>
                  <a:txBody>
                    <a:bodyPr/>
                    <a:lstStyle/>
                    <a:p>
                      <a:pPr algn="ctr" fontAlgn="ctr">
                        <a:lnSpc>
                          <a:spcPct val="107000"/>
                        </a:lnSpc>
                        <a:spcBef>
                          <a:spcPts val="0"/>
                        </a:spcBef>
                        <a:spcAft>
                          <a:spcPts val="800"/>
                        </a:spcAft>
                      </a:pPr>
                      <a:r>
                        <a:rPr lang="en-GB" sz="1600" b="0" i="0" u="none" strike="noStrike" dirty="0">
                          <a:effectLst/>
                          <a:latin typeface="+mj-lt"/>
                        </a:rPr>
                        <a:t>a person whose gender identity corresponds with the sex registered for them at birth</a:t>
                      </a:r>
                    </a:p>
                    <a:p>
                      <a:pPr algn="ctr" fontAlgn="ctr">
                        <a:lnSpc>
                          <a:spcPct val="107000"/>
                        </a:lnSpc>
                        <a:spcBef>
                          <a:spcPts val="0"/>
                        </a:spcBef>
                        <a:spcAft>
                          <a:spcPts val="800"/>
                        </a:spcAft>
                      </a:pPr>
                      <a:r>
                        <a:rPr lang="en-GB" sz="1600" b="0" i="0" u="none" strike="noStrike" dirty="0">
                          <a:effectLst/>
                          <a:latin typeface="+mj-lt"/>
                        </a:rPr>
                        <a:t>i.e. not transgender.</a:t>
                      </a:r>
                    </a:p>
                  </a:txBody>
                  <a:tcPr marL="165692" marR="165692" marT="82846" marB="8284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726307"/>
                  </a:ext>
                </a:extLst>
              </a:tr>
            </a:tbl>
          </a:graphicData>
        </a:graphic>
      </p:graphicFrame>
    </p:spTree>
    <p:extLst>
      <p:ext uri="{BB962C8B-B14F-4D97-AF65-F5344CB8AC3E}">
        <p14:creationId xmlns:p14="http://schemas.microsoft.com/office/powerpoint/2010/main" val="51584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DA50D4-7675-E4D3-2D35-356117D567EA}"/>
              </a:ext>
            </a:extLst>
          </p:cNvPr>
          <p:cNvSpPr txBox="1"/>
          <p:nvPr/>
        </p:nvSpPr>
        <p:spPr>
          <a:xfrm>
            <a:off x="1597282" y="616028"/>
            <a:ext cx="8496654" cy="1077218"/>
          </a:xfrm>
          <a:prstGeom prst="rect">
            <a:avLst/>
          </a:prstGeom>
          <a:noFill/>
        </p:spPr>
        <p:txBody>
          <a:bodyPr wrap="square" rtlCol="0">
            <a:spAutoFit/>
          </a:bodyPr>
          <a:lstStyle/>
          <a:p>
            <a:pPr algn="ctr"/>
            <a:r>
              <a:rPr lang="en-US" altLang="ko-KR" sz="3200" dirty="0">
                <a:latin typeface="Calibri" panose="020F0502020204030204" pitchFamily="34" charset="0"/>
                <a:cs typeface="Calibri" panose="020F0502020204030204" pitchFamily="34" charset="0"/>
              </a:rPr>
              <a:t>Statistics on Violence, Abuse and Discrimination against LGBTQIA+</a:t>
            </a:r>
            <a:endParaRPr lang="ko-KR" altLang="en-US" sz="32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AE02A63-188F-BCE2-4E49-484FC89D405F}"/>
              </a:ext>
            </a:extLst>
          </p:cNvPr>
          <p:cNvSpPr txBox="1"/>
          <p:nvPr/>
        </p:nvSpPr>
        <p:spPr>
          <a:xfrm>
            <a:off x="9107753" y="6211669"/>
            <a:ext cx="2429016" cy="646331"/>
          </a:xfrm>
          <a:prstGeom prst="rect">
            <a:avLst/>
          </a:prstGeom>
          <a:noFill/>
        </p:spPr>
        <p:txBody>
          <a:bodyPr wrap="square">
            <a:spAutoFit/>
          </a:bodyPr>
          <a:lstStyle/>
          <a:p>
            <a:r>
              <a:rPr lang="en-GB" dirty="0">
                <a:hlinkClick r:id="rId3"/>
              </a:rPr>
              <a:t>Stonewall Statistics</a:t>
            </a:r>
            <a:endParaRPr lang="en-GB" dirty="0"/>
          </a:p>
          <a:p>
            <a:endParaRPr lang="en-GB" dirty="0"/>
          </a:p>
        </p:txBody>
      </p:sp>
      <p:sp>
        <p:nvSpPr>
          <p:cNvPr id="15" name="Oval 14">
            <a:extLst>
              <a:ext uri="{FF2B5EF4-FFF2-40B4-BE49-F238E27FC236}">
                <a16:creationId xmlns:a16="http://schemas.microsoft.com/office/drawing/2014/main" id="{558EF689-CD43-A5AF-3105-2261D3DBFC1A}"/>
              </a:ext>
            </a:extLst>
          </p:cNvPr>
          <p:cNvSpPr/>
          <p:nvPr/>
        </p:nvSpPr>
        <p:spPr>
          <a:xfrm>
            <a:off x="595283" y="1402338"/>
            <a:ext cx="2101658" cy="1983867"/>
          </a:xfrm>
          <a:prstGeom prst="ellipse">
            <a:avLst/>
          </a:prstGeom>
          <a:solidFill>
            <a:srgbClr val="DE2D3D">
              <a:alpha val="81000"/>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4 Times </a:t>
            </a:r>
            <a:r>
              <a:rPr lang="en-GB" sz="1200" b="1" dirty="0">
                <a:solidFill>
                  <a:schemeClr val="bg1"/>
                </a:solidFill>
              </a:rPr>
              <a:t>m</a:t>
            </a:r>
            <a:r>
              <a:rPr lang="en-GB" sz="1200" dirty="0">
                <a:solidFill>
                  <a:schemeClr val="bg1"/>
                </a:solidFill>
              </a:rPr>
              <a:t>ore likely</a:t>
            </a:r>
          </a:p>
          <a:p>
            <a:pPr algn="ctr"/>
            <a:r>
              <a:rPr lang="en-GB" sz="1200" dirty="0">
                <a:solidFill>
                  <a:schemeClr val="bg1"/>
                </a:solidFill>
              </a:rPr>
              <a:t>to be victims of </a:t>
            </a:r>
          </a:p>
          <a:p>
            <a:pPr algn="ctr"/>
            <a:r>
              <a:rPr lang="en-GB" sz="1200" dirty="0">
                <a:solidFill>
                  <a:schemeClr val="bg1"/>
                </a:solidFill>
              </a:rPr>
              <a:t>violent crime than </a:t>
            </a:r>
          </a:p>
          <a:p>
            <a:pPr algn="ctr"/>
            <a:r>
              <a:rPr lang="en-GB" sz="1200" dirty="0">
                <a:solidFill>
                  <a:schemeClr val="bg1"/>
                </a:solidFill>
              </a:rPr>
              <a:t>Non-LGBT people</a:t>
            </a:r>
          </a:p>
        </p:txBody>
      </p:sp>
      <p:sp>
        <p:nvSpPr>
          <p:cNvPr id="16" name="Oval 15">
            <a:extLst>
              <a:ext uri="{FF2B5EF4-FFF2-40B4-BE49-F238E27FC236}">
                <a16:creationId xmlns:a16="http://schemas.microsoft.com/office/drawing/2014/main" id="{4778F11F-7F53-1B87-79BF-542C1E85CAD3}"/>
              </a:ext>
            </a:extLst>
          </p:cNvPr>
          <p:cNvSpPr/>
          <p:nvPr/>
        </p:nvSpPr>
        <p:spPr>
          <a:xfrm>
            <a:off x="3292840" y="1888343"/>
            <a:ext cx="2101658" cy="1983867"/>
          </a:xfrm>
          <a:prstGeom prst="ellipse">
            <a:avLst/>
          </a:prstGeom>
          <a:solidFill>
            <a:srgbClr val="FF6699">
              <a:alpha val="80784"/>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2 in 5 </a:t>
            </a:r>
            <a:r>
              <a:rPr lang="en-GB" sz="1200" dirty="0">
                <a:solidFill>
                  <a:schemeClr val="bg1"/>
                </a:solidFill>
              </a:rPr>
              <a:t>Trans people </a:t>
            </a:r>
          </a:p>
          <a:p>
            <a:pPr algn="ctr"/>
            <a:r>
              <a:rPr lang="en-GB" sz="1200" dirty="0">
                <a:solidFill>
                  <a:schemeClr val="bg1"/>
                </a:solidFill>
              </a:rPr>
              <a:t>have experienced a</a:t>
            </a:r>
          </a:p>
          <a:p>
            <a:pPr algn="ctr"/>
            <a:r>
              <a:rPr lang="en-GB" sz="1200" dirty="0">
                <a:solidFill>
                  <a:schemeClr val="bg1"/>
                </a:solidFill>
              </a:rPr>
              <a:t>hate crime </a:t>
            </a:r>
          </a:p>
          <a:p>
            <a:pPr algn="ctr"/>
            <a:r>
              <a:rPr lang="en-GB" sz="1200" dirty="0">
                <a:solidFill>
                  <a:schemeClr val="bg1"/>
                </a:solidFill>
              </a:rPr>
              <a:t>or incident because </a:t>
            </a:r>
          </a:p>
          <a:p>
            <a:pPr algn="ctr"/>
            <a:r>
              <a:rPr lang="en-GB" sz="1200" dirty="0">
                <a:solidFill>
                  <a:schemeClr val="bg1"/>
                </a:solidFill>
              </a:rPr>
              <a:t>of their gender</a:t>
            </a:r>
          </a:p>
        </p:txBody>
      </p:sp>
      <p:sp>
        <p:nvSpPr>
          <p:cNvPr id="17" name="Oval 16">
            <a:extLst>
              <a:ext uri="{FF2B5EF4-FFF2-40B4-BE49-F238E27FC236}">
                <a16:creationId xmlns:a16="http://schemas.microsoft.com/office/drawing/2014/main" id="{148F3D4B-A890-DCFF-76E3-C9244E611D27}"/>
              </a:ext>
            </a:extLst>
          </p:cNvPr>
          <p:cNvSpPr/>
          <p:nvPr/>
        </p:nvSpPr>
        <p:spPr>
          <a:xfrm>
            <a:off x="6236852" y="1947148"/>
            <a:ext cx="2101658" cy="1983867"/>
          </a:xfrm>
          <a:prstGeom prst="ellipse">
            <a:avLst/>
          </a:prstGeom>
          <a:solidFill>
            <a:schemeClr val="accent1">
              <a:lumMod val="75000"/>
              <a:alpha val="80784"/>
            </a:scheme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1/3</a:t>
            </a:r>
            <a:r>
              <a:rPr lang="en-GB" sz="1400" dirty="0">
                <a:solidFill>
                  <a:schemeClr val="bg1"/>
                </a:solidFill>
              </a:rPr>
              <a:t> </a:t>
            </a:r>
            <a:r>
              <a:rPr lang="en-GB" sz="1200" dirty="0">
                <a:solidFill>
                  <a:schemeClr val="bg1"/>
                </a:solidFill>
              </a:rPr>
              <a:t>of Black, Asian </a:t>
            </a:r>
          </a:p>
          <a:p>
            <a:pPr algn="ctr"/>
            <a:r>
              <a:rPr lang="en-GB" sz="1200" dirty="0">
                <a:solidFill>
                  <a:schemeClr val="bg1"/>
                </a:solidFill>
              </a:rPr>
              <a:t>and minority ethnic</a:t>
            </a:r>
          </a:p>
          <a:p>
            <a:pPr algn="ctr"/>
            <a:r>
              <a:rPr lang="en-GB" sz="1200" dirty="0">
                <a:solidFill>
                  <a:schemeClr val="bg1"/>
                </a:solidFill>
              </a:rPr>
              <a:t>LGBT people have </a:t>
            </a:r>
          </a:p>
          <a:p>
            <a:pPr algn="ctr"/>
            <a:r>
              <a:rPr lang="en-GB" sz="1200" dirty="0">
                <a:solidFill>
                  <a:schemeClr val="bg1"/>
                </a:solidFill>
              </a:rPr>
              <a:t>experienced a </a:t>
            </a:r>
          </a:p>
          <a:p>
            <a:pPr algn="ctr"/>
            <a:r>
              <a:rPr lang="en-GB" sz="1200" dirty="0">
                <a:solidFill>
                  <a:schemeClr val="bg1"/>
                </a:solidFill>
              </a:rPr>
              <a:t>hate crime </a:t>
            </a:r>
          </a:p>
          <a:p>
            <a:pPr algn="ctr"/>
            <a:r>
              <a:rPr lang="en-GB" sz="1200" dirty="0">
                <a:solidFill>
                  <a:schemeClr val="bg1"/>
                </a:solidFill>
              </a:rPr>
              <a:t>or incident</a:t>
            </a:r>
          </a:p>
        </p:txBody>
      </p:sp>
      <p:sp>
        <p:nvSpPr>
          <p:cNvPr id="18" name="Oval 17">
            <a:extLst>
              <a:ext uri="{FF2B5EF4-FFF2-40B4-BE49-F238E27FC236}">
                <a16:creationId xmlns:a16="http://schemas.microsoft.com/office/drawing/2014/main" id="{1B74105D-3BE4-5C2C-BB9E-23EC0DAF279F}"/>
              </a:ext>
            </a:extLst>
          </p:cNvPr>
          <p:cNvSpPr/>
          <p:nvPr/>
        </p:nvSpPr>
        <p:spPr>
          <a:xfrm>
            <a:off x="8793557" y="1402339"/>
            <a:ext cx="2101658" cy="1983867"/>
          </a:xfrm>
          <a:prstGeom prst="ellipse">
            <a:avLst/>
          </a:prstGeom>
          <a:solidFill>
            <a:srgbClr val="00B050">
              <a:alpha val="80784"/>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dirty="0">
                <a:solidFill>
                  <a:schemeClr val="bg1"/>
                </a:solidFill>
              </a:rPr>
              <a:t>18%</a:t>
            </a:r>
            <a:r>
              <a:rPr lang="en-GB" sz="1200" dirty="0">
                <a:solidFill>
                  <a:schemeClr val="bg1"/>
                </a:solidFill>
              </a:rPr>
              <a:t> have </a:t>
            </a:r>
          </a:p>
          <a:p>
            <a:pPr algn="ctr"/>
            <a:r>
              <a:rPr lang="en-GB" sz="1200" dirty="0">
                <a:solidFill>
                  <a:schemeClr val="bg1"/>
                </a:solidFill>
              </a:rPr>
              <a:t>experienced </a:t>
            </a:r>
          </a:p>
          <a:p>
            <a:pPr algn="ctr"/>
            <a:r>
              <a:rPr lang="en-GB" sz="1200" dirty="0">
                <a:solidFill>
                  <a:schemeClr val="bg1"/>
                </a:solidFill>
              </a:rPr>
              <a:t>Homelessness</a:t>
            </a:r>
          </a:p>
          <a:p>
            <a:pPr algn="ctr"/>
            <a:r>
              <a:rPr lang="en-GB" sz="1200" dirty="0">
                <a:solidFill>
                  <a:schemeClr val="bg1"/>
                </a:solidFill>
              </a:rPr>
              <a:t> at some point in </a:t>
            </a:r>
          </a:p>
          <a:p>
            <a:pPr algn="ctr"/>
            <a:r>
              <a:rPr lang="en-GB" sz="1200" dirty="0">
                <a:solidFill>
                  <a:schemeClr val="bg1"/>
                </a:solidFill>
              </a:rPr>
              <a:t>their lives</a:t>
            </a:r>
          </a:p>
        </p:txBody>
      </p:sp>
      <p:sp>
        <p:nvSpPr>
          <p:cNvPr id="19" name="Oval 18">
            <a:extLst>
              <a:ext uri="{FF2B5EF4-FFF2-40B4-BE49-F238E27FC236}">
                <a16:creationId xmlns:a16="http://schemas.microsoft.com/office/drawing/2014/main" id="{1C68578F-95BC-4498-074B-3EB5206911D5}"/>
              </a:ext>
            </a:extLst>
          </p:cNvPr>
          <p:cNvSpPr/>
          <p:nvPr/>
        </p:nvSpPr>
        <p:spPr>
          <a:xfrm>
            <a:off x="301144" y="3700515"/>
            <a:ext cx="2101658" cy="1983867"/>
          </a:xfrm>
          <a:prstGeom prst="ellipse">
            <a:avLst/>
          </a:prstGeom>
          <a:solidFill>
            <a:srgbClr val="D7D200">
              <a:alpha val="80392"/>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1/2 </a:t>
            </a:r>
            <a:r>
              <a:rPr lang="en-GB" sz="1200" dirty="0">
                <a:solidFill>
                  <a:schemeClr val="bg1"/>
                </a:solidFill>
              </a:rPr>
              <a:t>of black, Asian </a:t>
            </a:r>
          </a:p>
          <a:p>
            <a:pPr algn="ctr"/>
            <a:r>
              <a:rPr lang="en-GB" sz="1200" dirty="0">
                <a:solidFill>
                  <a:schemeClr val="bg1"/>
                </a:solidFill>
              </a:rPr>
              <a:t>and minority ethnic LGBT people have </a:t>
            </a:r>
          </a:p>
          <a:p>
            <a:pPr algn="ctr"/>
            <a:r>
              <a:rPr lang="en-GB" sz="1200" dirty="0">
                <a:solidFill>
                  <a:schemeClr val="bg1"/>
                </a:solidFill>
              </a:rPr>
              <a:t>experienced </a:t>
            </a:r>
          </a:p>
          <a:p>
            <a:pPr algn="ctr"/>
            <a:r>
              <a:rPr lang="en-GB" sz="1200" dirty="0">
                <a:solidFill>
                  <a:schemeClr val="bg1"/>
                </a:solidFill>
              </a:rPr>
              <a:t>discrimination from others in their LGBT community</a:t>
            </a:r>
          </a:p>
        </p:txBody>
      </p:sp>
      <p:sp>
        <p:nvSpPr>
          <p:cNvPr id="20" name="Oval 19">
            <a:extLst>
              <a:ext uri="{FF2B5EF4-FFF2-40B4-BE49-F238E27FC236}">
                <a16:creationId xmlns:a16="http://schemas.microsoft.com/office/drawing/2014/main" id="{99C070CA-51D8-CF96-4887-24DC1663121E}"/>
              </a:ext>
            </a:extLst>
          </p:cNvPr>
          <p:cNvSpPr/>
          <p:nvPr/>
        </p:nvSpPr>
        <p:spPr>
          <a:xfrm>
            <a:off x="3292840" y="4231109"/>
            <a:ext cx="2101658" cy="1983867"/>
          </a:xfrm>
          <a:prstGeom prst="ellipse">
            <a:avLst/>
          </a:prstGeom>
          <a:solidFill>
            <a:srgbClr val="7030A0">
              <a:alpha val="80784"/>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10% </a:t>
            </a:r>
            <a:r>
              <a:rPr lang="en-GB" sz="1200" dirty="0">
                <a:solidFill>
                  <a:schemeClr val="bg1"/>
                </a:solidFill>
              </a:rPr>
              <a:t>of LGBT people who attended a live sporting event in the last year </a:t>
            </a:r>
          </a:p>
          <a:p>
            <a:pPr algn="ctr"/>
            <a:r>
              <a:rPr lang="en-GB" sz="1200" dirty="0">
                <a:solidFill>
                  <a:schemeClr val="bg1"/>
                </a:solidFill>
              </a:rPr>
              <a:t>experienced </a:t>
            </a:r>
          </a:p>
          <a:p>
            <a:pPr algn="ctr"/>
            <a:r>
              <a:rPr lang="en-GB" sz="1200" dirty="0">
                <a:solidFill>
                  <a:schemeClr val="bg1"/>
                </a:solidFill>
              </a:rPr>
              <a:t>discrimination </a:t>
            </a:r>
          </a:p>
          <a:p>
            <a:pPr algn="ctr"/>
            <a:r>
              <a:rPr lang="en-GB" sz="1200" dirty="0">
                <a:solidFill>
                  <a:schemeClr val="bg1"/>
                </a:solidFill>
              </a:rPr>
              <a:t>because of their sexual orientation and/or gender identity </a:t>
            </a:r>
          </a:p>
        </p:txBody>
      </p:sp>
      <p:sp>
        <p:nvSpPr>
          <p:cNvPr id="22" name="Oval 21">
            <a:extLst>
              <a:ext uri="{FF2B5EF4-FFF2-40B4-BE49-F238E27FC236}">
                <a16:creationId xmlns:a16="http://schemas.microsoft.com/office/drawing/2014/main" id="{AA118757-4F4D-C9CF-C720-A3F90BB7DFED}"/>
              </a:ext>
            </a:extLst>
          </p:cNvPr>
          <p:cNvSpPr/>
          <p:nvPr/>
        </p:nvSpPr>
        <p:spPr>
          <a:xfrm>
            <a:off x="6096000" y="4227802"/>
            <a:ext cx="2101658" cy="1983867"/>
          </a:xfrm>
          <a:prstGeom prst="ellipse">
            <a:avLst/>
          </a:prstGeom>
          <a:solidFill>
            <a:srgbClr val="F17A39">
              <a:alpha val="80784"/>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3 in 5 </a:t>
            </a:r>
            <a:r>
              <a:rPr lang="en-GB" sz="1200" dirty="0">
                <a:solidFill>
                  <a:schemeClr val="bg1"/>
                </a:solidFill>
              </a:rPr>
              <a:t>fans believe</a:t>
            </a:r>
          </a:p>
          <a:p>
            <a:pPr algn="ctr"/>
            <a:r>
              <a:rPr lang="en-GB" sz="1200" dirty="0">
                <a:solidFill>
                  <a:schemeClr val="bg1"/>
                </a:solidFill>
              </a:rPr>
              <a:t> anti-gay abuse from fans dissuades gay </a:t>
            </a:r>
          </a:p>
          <a:p>
            <a:pPr algn="ctr"/>
            <a:r>
              <a:rPr lang="en-GB" sz="1200" dirty="0">
                <a:solidFill>
                  <a:schemeClr val="bg1"/>
                </a:solidFill>
              </a:rPr>
              <a:t>professional players from coming out</a:t>
            </a:r>
          </a:p>
        </p:txBody>
      </p:sp>
      <p:sp>
        <p:nvSpPr>
          <p:cNvPr id="23" name="Oval 22">
            <a:extLst>
              <a:ext uri="{FF2B5EF4-FFF2-40B4-BE49-F238E27FC236}">
                <a16:creationId xmlns:a16="http://schemas.microsoft.com/office/drawing/2014/main" id="{718B292F-1F24-1E4D-C9DD-4D9E5ABC5B9E}"/>
              </a:ext>
            </a:extLst>
          </p:cNvPr>
          <p:cNvSpPr/>
          <p:nvPr/>
        </p:nvSpPr>
        <p:spPr>
          <a:xfrm>
            <a:off x="9107753" y="3872210"/>
            <a:ext cx="2101658" cy="1983867"/>
          </a:xfrm>
          <a:prstGeom prst="ellipse">
            <a:avLst/>
          </a:prstGeom>
          <a:solidFill>
            <a:srgbClr val="00B0F0">
              <a:alpha val="80784"/>
            </a:srgbClr>
          </a:solidFill>
          <a:ln w="76200"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b="1" dirty="0">
                <a:solidFill>
                  <a:schemeClr val="bg1"/>
                </a:solidFill>
              </a:rPr>
              <a:t>Over 1/2 </a:t>
            </a:r>
            <a:r>
              <a:rPr lang="en-GB" sz="1200" dirty="0">
                <a:solidFill>
                  <a:schemeClr val="bg1"/>
                </a:solidFill>
              </a:rPr>
              <a:t>of </a:t>
            </a:r>
          </a:p>
          <a:p>
            <a:pPr algn="ctr"/>
            <a:r>
              <a:rPr lang="en-GB" sz="1200" dirty="0">
                <a:solidFill>
                  <a:schemeClr val="bg1"/>
                </a:solidFill>
              </a:rPr>
              <a:t>football fans think </a:t>
            </a:r>
          </a:p>
          <a:p>
            <a:pPr algn="ctr"/>
            <a:r>
              <a:rPr lang="en-GB" sz="1200">
                <a:solidFill>
                  <a:schemeClr val="bg1"/>
                </a:solidFill>
              </a:rPr>
              <a:t>the </a:t>
            </a:r>
          </a:p>
          <a:p>
            <a:pPr algn="ctr"/>
            <a:r>
              <a:rPr lang="en-GB" sz="1200">
                <a:solidFill>
                  <a:schemeClr val="bg1"/>
                </a:solidFill>
              </a:rPr>
              <a:t>Football </a:t>
            </a:r>
            <a:r>
              <a:rPr lang="en-GB" sz="1200" dirty="0">
                <a:solidFill>
                  <a:schemeClr val="bg1"/>
                </a:solidFill>
              </a:rPr>
              <a:t>Association, Premier League and Football League are not doing enough to tackle </a:t>
            </a:r>
          </a:p>
          <a:p>
            <a:pPr algn="ctr"/>
            <a:r>
              <a:rPr lang="en-GB" sz="1200" dirty="0">
                <a:solidFill>
                  <a:schemeClr val="bg1"/>
                </a:solidFill>
              </a:rPr>
              <a:t>anti-gay abuse</a:t>
            </a:r>
          </a:p>
        </p:txBody>
      </p:sp>
    </p:spTree>
    <p:extLst>
      <p:ext uri="{BB962C8B-B14F-4D97-AF65-F5344CB8AC3E}">
        <p14:creationId xmlns:p14="http://schemas.microsoft.com/office/powerpoint/2010/main" val="236807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091336-DC3B-1413-3A9F-F209EC5BFAB4}"/>
              </a:ext>
            </a:extLst>
          </p:cNvPr>
          <p:cNvSpPr txBox="1"/>
          <p:nvPr/>
        </p:nvSpPr>
        <p:spPr>
          <a:xfrm>
            <a:off x="1597282" y="616028"/>
            <a:ext cx="8496654" cy="584775"/>
          </a:xfrm>
          <a:prstGeom prst="rect">
            <a:avLst/>
          </a:prstGeom>
          <a:noFill/>
        </p:spPr>
        <p:txBody>
          <a:bodyPr wrap="square" rtlCol="0">
            <a:spAutoFit/>
          </a:bodyPr>
          <a:lstStyle/>
          <a:p>
            <a:pPr algn="ctr"/>
            <a:r>
              <a:rPr lang="en-US" altLang="ko-KR" sz="3200" dirty="0" err="1">
                <a:latin typeface="Calibri" panose="020F0502020204030204" pitchFamily="34" charset="0"/>
                <a:cs typeface="Calibri" panose="020F0502020204030204" pitchFamily="34" charset="0"/>
              </a:rPr>
              <a:t>Criminalisation</a:t>
            </a:r>
            <a:r>
              <a:rPr lang="en-US" altLang="ko-KR" sz="3200" dirty="0">
                <a:latin typeface="Calibri" panose="020F0502020204030204" pitchFamily="34" charset="0"/>
                <a:cs typeface="Calibri" panose="020F0502020204030204" pitchFamily="34" charset="0"/>
              </a:rPr>
              <a:t>/</a:t>
            </a:r>
            <a:r>
              <a:rPr lang="en-US" altLang="ko-KR" sz="3200" dirty="0" err="1">
                <a:latin typeface="Calibri" panose="020F0502020204030204" pitchFamily="34" charset="0"/>
                <a:cs typeface="Calibri" panose="020F0502020204030204" pitchFamily="34" charset="0"/>
              </a:rPr>
              <a:t>Decriminalisation</a:t>
            </a:r>
            <a:r>
              <a:rPr lang="en-US" altLang="ko-KR" sz="3200" dirty="0">
                <a:latin typeface="Calibri" panose="020F0502020204030204" pitchFamily="34" charset="0"/>
                <a:cs typeface="Calibri" panose="020F0502020204030204" pitchFamily="34" charset="0"/>
              </a:rPr>
              <a:t> of LGBTQIA+</a:t>
            </a:r>
            <a:endParaRPr lang="ko-KR" altLang="en-US" sz="3200"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BFDF8C1-BD0C-D12F-9003-9126E22C4894}"/>
              </a:ext>
            </a:extLst>
          </p:cNvPr>
          <p:cNvSpPr txBox="1"/>
          <p:nvPr/>
        </p:nvSpPr>
        <p:spPr>
          <a:xfrm>
            <a:off x="1058779" y="1515979"/>
            <a:ext cx="10166684" cy="1754326"/>
          </a:xfrm>
          <a:prstGeom prst="rect">
            <a:avLst/>
          </a:prstGeom>
          <a:noFill/>
        </p:spPr>
        <p:txBody>
          <a:bodyPr wrap="square" rtlCol="0">
            <a:spAutoFit/>
          </a:bodyPr>
          <a:lstStyle/>
          <a:p>
            <a:pPr marL="285750" indent="-285750">
              <a:buFont typeface="Arial" panose="020B0604020202020204" pitchFamily="34" charset="0"/>
              <a:buChar char="•"/>
            </a:pPr>
            <a:r>
              <a:rPr lang="en-GB" dirty="0"/>
              <a:t>Sexual Offences Act 1967 for UK but only for England and Wales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i="1" dirty="0"/>
              <a:t>Dudgeon v. United Kingdom (1981)</a:t>
            </a:r>
          </a:p>
          <a:p>
            <a:pPr marL="285750" indent="-285750">
              <a:buFont typeface="Arial" panose="020B0604020202020204" pitchFamily="34" charset="0"/>
              <a:buChar char="•"/>
            </a:pPr>
            <a:endParaRPr lang="en-GB" i="1" dirty="0"/>
          </a:p>
          <a:p>
            <a:pPr marL="285750" indent="-285750">
              <a:buFont typeface="Arial" panose="020B0604020202020204" pitchFamily="34" charset="0"/>
              <a:buChar char="•"/>
            </a:pPr>
            <a:r>
              <a:rPr lang="en-GB" b="0" i="0" dirty="0">
                <a:solidFill>
                  <a:srgbClr val="333333"/>
                </a:solidFill>
                <a:effectLst/>
                <a:latin typeface="spectral"/>
              </a:rPr>
              <a:t>Other places followed after - Scotland (1981), Colombia (1981), Vanuatu (1981), Northern Ireland (1982), Micronesia (1982), Portugal (1983), New Zealand (1986), Israel (1988), and Liechtenstein (1989)</a:t>
            </a:r>
            <a:endParaRPr lang="en-GB" i="1" dirty="0"/>
          </a:p>
        </p:txBody>
      </p:sp>
      <p:sp>
        <p:nvSpPr>
          <p:cNvPr id="5" name="TextBox 4">
            <a:extLst>
              <a:ext uri="{FF2B5EF4-FFF2-40B4-BE49-F238E27FC236}">
                <a16:creationId xmlns:a16="http://schemas.microsoft.com/office/drawing/2014/main" id="{4C75FD2F-4ADA-5A78-E1F8-5325EB5F082E}"/>
              </a:ext>
            </a:extLst>
          </p:cNvPr>
          <p:cNvSpPr txBox="1"/>
          <p:nvPr/>
        </p:nvSpPr>
        <p:spPr>
          <a:xfrm>
            <a:off x="1058779" y="3839761"/>
            <a:ext cx="6106026" cy="369332"/>
          </a:xfrm>
          <a:prstGeom prst="rect">
            <a:avLst/>
          </a:prstGeom>
          <a:noFill/>
        </p:spPr>
        <p:txBody>
          <a:bodyPr wrap="square">
            <a:spAutoFit/>
          </a:bodyPr>
          <a:lstStyle/>
          <a:p>
            <a:r>
              <a:rPr lang="en-GB" dirty="0">
                <a:hlinkClick r:id="rId3"/>
              </a:rPr>
              <a:t>A History of LGBT Criminalisation</a:t>
            </a:r>
            <a:endParaRPr lang="en-GB" dirty="0"/>
          </a:p>
        </p:txBody>
      </p:sp>
    </p:spTree>
    <p:extLst>
      <p:ext uri="{BB962C8B-B14F-4D97-AF65-F5344CB8AC3E}">
        <p14:creationId xmlns:p14="http://schemas.microsoft.com/office/powerpoint/2010/main" val="313295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83B24F-88DE-08E8-45C3-1CDB681A6B8C}"/>
              </a:ext>
            </a:extLst>
          </p:cNvPr>
          <p:cNvSpPr txBox="1"/>
          <p:nvPr/>
        </p:nvSpPr>
        <p:spPr>
          <a:xfrm>
            <a:off x="1149531" y="770709"/>
            <a:ext cx="9509760" cy="4801314"/>
          </a:xfrm>
          <a:prstGeom prst="rect">
            <a:avLst/>
          </a:prstGeom>
          <a:noFill/>
        </p:spPr>
        <p:txBody>
          <a:bodyPr wrap="square" rtlCol="0">
            <a:spAutoFit/>
          </a:bodyPr>
          <a:lstStyle/>
          <a:p>
            <a:pPr algn="ctr" fontAlgn="base"/>
            <a:r>
              <a:rPr lang="en-GB" b="1" i="0" dirty="0">
                <a:solidFill>
                  <a:srgbClr val="333333"/>
                </a:solidFill>
                <a:effectLst/>
                <a:latin typeface="spectral"/>
              </a:rPr>
              <a:t>Didn’t Criminalise</a:t>
            </a:r>
          </a:p>
          <a:p>
            <a:pPr marL="285750" indent="-285750" algn="ctr" fontAlgn="base">
              <a:buFont typeface="Arial" panose="020B0604020202020204" pitchFamily="34" charset="0"/>
              <a:buChar char="•"/>
            </a:pPr>
            <a:r>
              <a:rPr lang="en-GB" b="0" i="0" dirty="0">
                <a:solidFill>
                  <a:srgbClr val="333333"/>
                </a:solidFill>
                <a:effectLst/>
                <a:latin typeface="spectral"/>
              </a:rPr>
              <a:t>Burkina Faso (1960) </a:t>
            </a:r>
          </a:p>
          <a:p>
            <a:pPr marL="285750" indent="-285750" algn="ctr" fontAlgn="base">
              <a:buFont typeface="Arial" panose="020B0604020202020204" pitchFamily="34" charset="0"/>
              <a:buChar char="•"/>
            </a:pPr>
            <a:r>
              <a:rPr lang="en-GB" b="0" i="0" dirty="0">
                <a:solidFill>
                  <a:srgbClr val="333333"/>
                </a:solidFill>
                <a:effectLst/>
                <a:latin typeface="spectral"/>
              </a:rPr>
              <a:t>Côte d’Ivoire (1960) </a:t>
            </a:r>
          </a:p>
          <a:p>
            <a:pPr marL="285750" indent="-285750" algn="ctr" fontAlgn="base">
              <a:buFont typeface="Arial" panose="020B0604020202020204" pitchFamily="34" charset="0"/>
              <a:buChar char="•"/>
            </a:pPr>
            <a:r>
              <a:rPr lang="en-GB" b="0" i="0" dirty="0">
                <a:solidFill>
                  <a:srgbClr val="333333"/>
                </a:solidFill>
                <a:effectLst/>
                <a:latin typeface="spectral"/>
              </a:rPr>
              <a:t>Madagascar (1960)</a:t>
            </a:r>
          </a:p>
          <a:p>
            <a:pPr marL="285750" indent="-285750" algn="ctr" fontAlgn="base">
              <a:buFont typeface="Arial" panose="020B0604020202020204" pitchFamily="34" charset="0"/>
              <a:buChar char="•"/>
            </a:pPr>
            <a:r>
              <a:rPr lang="en-GB" b="0" i="0" dirty="0">
                <a:solidFill>
                  <a:srgbClr val="333333"/>
                </a:solidFill>
                <a:effectLst/>
                <a:latin typeface="spectral"/>
              </a:rPr>
              <a:t>Central African Republic (1961)</a:t>
            </a:r>
          </a:p>
          <a:p>
            <a:pPr marL="285750" indent="-285750" algn="ctr" fontAlgn="base">
              <a:buFont typeface="Arial" panose="020B0604020202020204" pitchFamily="34" charset="0"/>
              <a:buChar char="•"/>
            </a:pPr>
            <a:r>
              <a:rPr lang="en-GB" b="0" i="0" dirty="0">
                <a:solidFill>
                  <a:srgbClr val="333333"/>
                </a:solidFill>
                <a:effectLst/>
                <a:latin typeface="spectral"/>
              </a:rPr>
              <a:t>Mali (1961) </a:t>
            </a:r>
            <a:endParaRPr lang="en-GB" dirty="0">
              <a:solidFill>
                <a:srgbClr val="333333"/>
              </a:solidFill>
              <a:latin typeface="spectral"/>
            </a:endParaRPr>
          </a:p>
          <a:p>
            <a:pPr marL="285750" indent="-285750" algn="ctr" fontAlgn="base">
              <a:buFont typeface="Arial" panose="020B0604020202020204" pitchFamily="34" charset="0"/>
              <a:buChar char="•"/>
            </a:pPr>
            <a:r>
              <a:rPr lang="en-GB" b="0" i="0" dirty="0">
                <a:solidFill>
                  <a:srgbClr val="333333"/>
                </a:solidFill>
                <a:effectLst/>
                <a:latin typeface="spectral"/>
              </a:rPr>
              <a:t>Niger (1961)</a:t>
            </a:r>
          </a:p>
          <a:p>
            <a:pPr algn="ctr" fontAlgn="base"/>
            <a:endParaRPr lang="en-GB" b="0" i="0" dirty="0">
              <a:solidFill>
                <a:srgbClr val="333333"/>
              </a:solidFill>
              <a:effectLst/>
              <a:latin typeface="spectral"/>
            </a:endParaRPr>
          </a:p>
          <a:p>
            <a:pPr algn="ctr" fontAlgn="base"/>
            <a:r>
              <a:rPr lang="en-GB" b="1" i="0" dirty="0">
                <a:solidFill>
                  <a:srgbClr val="333333"/>
                </a:solidFill>
                <a:effectLst/>
                <a:latin typeface="spectral"/>
              </a:rPr>
              <a:t>Decriminalised</a:t>
            </a:r>
          </a:p>
          <a:p>
            <a:pPr marL="285750" indent="-285750" algn="ctr" fontAlgn="base">
              <a:buFont typeface="Arial" panose="020B0604020202020204" pitchFamily="34" charset="0"/>
              <a:buChar char="•"/>
            </a:pPr>
            <a:r>
              <a:rPr lang="en-GB" b="0" i="0" dirty="0">
                <a:solidFill>
                  <a:srgbClr val="333333"/>
                </a:solidFill>
                <a:effectLst/>
                <a:latin typeface="spectral"/>
              </a:rPr>
              <a:t>Mongolia (1961)</a:t>
            </a:r>
          </a:p>
          <a:p>
            <a:pPr marL="285750" indent="-285750" algn="ctr" fontAlgn="base">
              <a:buFont typeface="Arial" panose="020B0604020202020204" pitchFamily="34" charset="0"/>
              <a:buChar char="•"/>
            </a:pPr>
            <a:r>
              <a:rPr lang="en-GB" b="0" i="0" dirty="0">
                <a:solidFill>
                  <a:srgbClr val="333333"/>
                </a:solidFill>
                <a:effectLst/>
                <a:latin typeface="spectral"/>
              </a:rPr>
              <a:t>Czechia/Czech Republic (1962)</a:t>
            </a:r>
          </a:p>
          <a:p>
            <a:pPr marL="285750" indent="-285750" algn="ctr" fontAlgn="base">
              <a:buFont typeface="Arial" panose="020B0604020202020204" pitchFamily="34" charset="0"/>
              <a:buChar char="•"/>
            </a:pPr>
            <a:r>
              <a:rPr lang="en-GB" b="0" i="0" dirty="0">
                <a:solidFill>
                  <a:srgbClr val="333333"/>
                </a:solidFill>
                <a:effectLst/>
                <a:latin typeface="spectral"/>
              </a:rPr>
              <a:t>Slovakia (1962)</a:t>
            </a:r>
          </a:p>
          <a:p>
            <a:pPr marL="285750" indent="-285750" algn="ctr" fontAlgn="base">
              <a:buFont typeface="Arial" panose="020B0604020202020204" pitchFamily="34" charset="0"/>
              <a:buChar char="•"/>
            </a:pPr>
            <a:r>
              <a:rPr lang="en-GB" b="0" i="0" dirty="0">
                <a:solidFill>
                  <a:srgbClr val="333333"/>
                </a:solidFill>
                <a:effectLst/>
                <a:latin typeface="spectral"/>
              </a:rPr>
              <a:t>Hungary (1962)</a:t>
            </a:r>
          </a:p>
          <a:p>
            <a:pPr marL="285750" indent="-285750" algn="ctr" fontAlgn="base">
              <a:buFont typeface="Arial" panose="020B0604020202020204" pitchFamily="34" charset="0"/>
              <a:buChar char="•"/>
            </a:pPr>
            <a:r>
              <a:rPr lang="en-GB" b="0" i="0" dirty="0">
                <a:solidFill>
                  <a:srgbClr val="333333"/>
                </a:solidFill>
                <a:effectLst/>
                <a:latin typeface="spectral"/>
              </a:rPr>
              <a:t>UK – England &amp; Wales (1967)</a:t>
            </a:r>
          </a:p>
          <a:p>
            <a:pPr marL="285750" indent="-285750" algn="ctr" fontAlgn="base">
              <a:buFont typeface="Arial" panose="020B0604020202020204" pitchFamily="34" charset="0"/>
              <a:buChar char="•"/>
            </a:pPr>
            <a:r>
              <a:rPr lang="en-GB" b="0" i="0" dirty="0">
                <a:solidFill>
                  <a:srgbClr val="333333"/>
                </a:solidFill>
                <a:effectLst/>
                <a:latin typeface="spectral"/>
              </a:rPr>
              <a:t>Bulgaria (1968)</a:t>
            </a:r>
          </a:p>
          <a:p>
            <a:pPr marL="285750" indent="-285750" algn="ctr" fontAlgn="base">
              <a:buFont typeface="Arial" panose="020B0604020202020204" pitchFamily="34" charset="0"/>
              <a:buChar char="•"/>
            </a:pPr>
            <a:r>
              <a:rPr lang="en-GB" b="0" i="0" dirty="0">
                <a:solidFill>
                  <a:srgbClr val="333333"/>
                </a:solidFill>
                <a:effectLst/>
                <a:latin typeface="spectral"/>
              </a:rPr>
              <a:t>Germany (1968-69)</a:t>
            </a:r>
          </a:p>
          <a:p>
            <a:pPr marL="285750" indent="-285750" algn="ctr" fontAlgn="base">
              <a:buFont typeface="Arial" panose="020B0604020202020204" pitchFamily="34" charset="0"/>
              <a:buChar char="•"/>
            </a:pPr>
            <a:r>
              <a:rPr lang="en-GB" b="0" i="0" dirty="0">
                <a:solidFill>
                  <a:srgbClr val="333333"/>
                </a:solidFill>
                <a:effectLst/>
                <a:latin typeface="spectral"/>
              </a:rPr>
              <a:t>Canada (1969)</a:t>
            </a:r>
          </a:p>
        </p:txBody>
      </p:sp>
    </p:spTree>
    <p:extLst>
      <p:ext uri="{BB962C8B-B14F-4D97-AF65-F5344CB8AC3E}">
        <p14:creationId xmlns:p14="http://schemas.microsoft.com/office/powerpoint/2010/main" val="44295220"/>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E2D3D"/>
        </a:solidFill>
        <a:ln w="76200" cap="flat">
          <a:noFill/>
          <a:prstDash val="solid"/>
          <a:miter/>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solidFill>
              <a:schemeClr val="bg1"/>
            </a:solidFill>
            <a:latin typeface="+mj-l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10901</TotalTime>
  <Words>5321</Words>
  <Application>Microsoft Office PowerPoint</Application>
  <PresentationFormat>Widescreen</PresentationFormat>
  <Paragraphs>357</Paragraphs>
  <Slides>25</Slides>
  <Notes>18</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25</vt:i4>
      </vt:variant>
    </vt:vector>
  </HeadingPairs>
  <TitlesOfParts>
    <vt:vector size="53" baseType="lpstr">
      <vt:lpstr>ProximaNova</vt:lpstr>
      <vt:lpstr>Publico Text</vt:lpstr>
      <vt:lpstr>Arial</vt:lpstr>
      <vt:lpstr>Malgun Gothic</vt:lpstr>
      <vt:lpstr>Suisse Medium</vt:lpstr>
      <vt:lpstr>Martel Sans</vt:lpstr>
      <vt:lpstr>utopia-std</vt:lpstr>
      <vt:lpstr>Roboto</vt:lpstr>
      <vt:lpstr>cooper_hewittmedium</vt:lpstr>
      <vt:lpstr>nunito sans</vt:lpstr>
      <vt:lpstr>Mulish</vt:lpstr>
      <vt:lpstr>Helvetica Neue</vt:lpstr>
      <vt:lpstr>-apple-system</vt:lpstr>
      <vt:lpstr>open-sans</vt:lpstr>
      <vt:lpstr>cnnsans</vt:lpstr>
      <vt:lpstr>Neucha</vt:lpstr>
      <vt:lpstr>Spiller</vt:lpstr>
      <vt:lpstr>Gilbert Bold Preview5</vt:lpstr>
      <vt:lpstr>Arial</vt:lpstr>
      <vt:lpstr>Gill Sans Light</vt:lpstr>
      <vt:lpstr>Spectral</vt:lpstr>
      <vt:lpstr>Google Sans</vt:lpstr>
      <vt:lpstr>Calibri</vt:lpstr>
      <vt:lpstr>Georgia</vt:lpstr>
      <vt:lpstr>Spectral</vt:lpstr>
      <vt:lpstr>Work Sans</vt:lpstr>
      <vt:lpstr>inherit</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5</dc:creator>
  <cp:lastModifiedBy>Rory McLaughlin</cp:lastModifiedBy>
  <cp:revision>286</cp:revision>
  <dcterms:created xsi:type="dcterms:W3CDTF">2019-04-06T05:20:47Z</dcterms:created>
  <dcterms:modified xsi:type="dcterms:W3CDTF">2023-03-31T09:47:58Z</dcterms:modified>
</cp:coreProperties>
</file>